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b949d97777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6a1cbd2c2ce747cc"/>
    <p:sldId xmlns:r="http://schemas.openxmlformats.org/officeDocument/2006/relationships" id="257" r:id="Rd82efa361a3d4cc3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6a1cbd2c2ce747cc" /><Relationship Type="http://schemas.openxmlformats.org/officeDocument/2006/relationships/slide" Target="/ppt/slides/slide2.xml" Id="Rd82efa361a3d4c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14 Bis é a unica banda que eu tenho coragem de mostrar para meus amigos de outros países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Enquanto os Ingleses detem quase todas as melhores bandas de rock, e os americanos possuem country, blues, jazz, folk e forte peso em pop e rock, no Brasil temos poucas bandas boas, a maioria fortemente influenciada por política, poucas chegam ao nivel de um Beatles, AC/DC ou até um Andre Rieu. Porém a única banda brasileira que eu me sinto confortavel em representar o Brasil é o 14 Bis.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Overview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14 Bis: Quando a Música Vem em Primeiro LugarUma das coisas que sempre admirei no 14 Bis é que eles parecem ter colocado a música acima de tudo.Enquanto muitos artistas da mesma época acabaram ficando conhecidos também por posicionamentos políticos ou ideológicos, o 14 Bis sempre me passou outra impressão. O foco deles parecia ser a composição, os arranjos, as harmonias e a busca por criar algo bonito. A música era o centro de tudo.Existe um episódio que gosto de lembrar. Em um autógrafo, o Vermelho desenhou uma clave de sol. Para muita gente isso pode não significar nada, mas para mim representa exatamente o espírito da banda: antes de qualquer outra coisa, a música.Sempre que vejo entrevistas do grupo, eles falam de influências musicais: música barroca, música clássica, jazz, The Beatles…</a:t>
            </a:r>
          </a:p>
        </p:txBody>
      </p:sp>
    </p:spTree>
  </p:cSld>
  <p:clrMapOvr>
    <a:masterClrMapping xmlns:a="http://schemas.openxmlformats.org/drawingml/2006/main"/>
  </p:clrMapOvr>
</p:sld>
</file>