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820e34d7166473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89d95204347417b"/>
    <p:sldId xmlns:r="http://schemas.openxmlformats.org/officeDocument/2006/relationships" id="257" r:id="R6dd1aaff5538402b"/>
    <p:sldId xmlns:r="http://schemas.openxmlformats.org/officeDocument/2006/relationships" id="258" r:id="R468f97bd73f14493"/>
    <p:sldId xmlns:r="http://schemas.openxmlformats.org/officeDocument/2006/relationships" id="259" r:id="R404d471e943348bd"/>
    <p:sldId xmlns:r="http://schemas.openxmlformats.org/officeDocument/2006/relationships" id="260" r:id="R29989df1476a41d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89d95204347417b" /><Relationship Type="http://schemas.openxmlformats.org/officeDocument/2006/relationships/slide" Target="/ppt/slides/slide2.xml" Id="R6dd1aaff5538402b" /><Relationship Type="http://schemas.openxmlformats.org/officeDocument/2006/relationships/slide" Target="/ppt/slides/slide3.xml" Id="R468f97bd73f14493" /><Relationship Type="http://schemas.openxmlformats.org/officeDocument/2006/relationships/slide" Target="/ppt/slides/slide4.xml" Id="R404d471e943348bd" /><Relationship Type="http://schemas.openxmlformats.org/officeDocument/2006/relationships/slide" Target="/ppt/slides/slide5.xml" Id="R29989df1476a41d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14 Bis é a unica banda que eu tenho coragem de mostrar para meus amigos de outros países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Enquanto os Ingleses detem quase todas as melhores bandas de rock, e os americanos possuem country, blues, jazz, folk e forte peso em pop e rock, no Brasil temos poucas bandas boas, a maioria fortemente influenciada por política, poucas chegam ao nivel de um Beatles, AC/DC ou até um Andre Rieu. Porém a única banda brasileira que eu me sinto confortavel em representar o Brasil é o 14 Bis.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música como centro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Enquanto muitos artistas da mesma época acabaram ficando conhecidos também por posicionamentos políticos ou ideológicos por conta da ditadura, o 14 Bis sempre me passou outra impressão. O foco deles parecia ser a composição, os arranjos, as harmonias e a busca por criar algo bonito. A música era o centro de tudo.Existe um episódio que gosto de lembrar. Em um autógrafo para meu Pai o Vermelho desenhou uma clave de sol. Para muita gente isso pode não significar nada, mas para mim representa exatamente o espírito da banda: antes de qualquer outra coisa, a música.Em uma entrevista, lembro que o Flavio contou que, quando criança, dormia na porta da casa de um pianista clássico. Outra história foi a de uma tal “Casa Encantada”, onde eles passavam dias inteiros tocando música, isso mostra clarame…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Influências sem discurso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Sempre que vejo entrevistas do grupo, eles falam de influências musicais: música barroca, música clássica, jazz, The Beatles, Jimi Hendrix e tantos outros artistas que mudaram a história da música. Nunca tive a impressão de que precisavam definir sua identidade por discursos ou militância. A identidade deles estava nas canções.Talvez seja justamente por isso que suas músicas envelheceram tão bem. Elas continuam emocionando porque foram construídas sobre melodias, harmonias e sentimentos, não sobre acontecimentos específicos de uma determinada época.Música que eleva o espírito do ser humano para coisas boasÉ difícil escolher músicas para representar 14 Bis, pois eles têm dezenas de obras incríveis, mas músicas como Espanhola, Todo Azul do Mar, Bola de Gude Bola de Meia, elevam o espírito hu…</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Músicas que representam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 eu tivesse que escolher algumas músicas que representam o que mais admiro no 14 Bis, seriam (Algumas músicas são de outras bandas mas mesmos músicos como Flavio Venturini e Magrão etc.):Carrousel – talvez uma das maiores demonstrações da riqueza harmônica da banda.Criaturas da Noite – intensa, poética e cheia de personalidade. (Compositor é Flavio Venturini do 14 Bis)Hey Amigo – Riff de baixo ganha destaque, pegada de rock clássico. (Nome da banda é o Terço mas 2 músicos são do 14 Bis)Céu de Santo Amaro – uma das interpretações de Bach mais emocionantes da música brasileira. (Compositor é Flavio Venturini do 14 Bis)Xadrez Chinês – bateria elétrica forte, teclado sintetizador cara do synthwave.14 Bis - Bola de meia, bola de gude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legado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No fim das contas, o que mais admiro no 14 Bis é que eles parecem ter escolhido deixar a música falar por eles. Em uma época em que muitos artistas passaram a ser lembrados mais pelas opiniões do que pelas próprias obras, o 14 Bis continua sendo lembrado principalmente pelas suas composições de alto nível.⚠️⚠️ O que me entristece é que essa banda não teve o reconhecimento merecido.</a:t>
            </a:r>
          </a:p>
        </p:txBody>
      </p:sp>
    </p:spTree>
  </p:cSld>
  <p:clrMapOvr>
    <a:masterClrMapping xmlns:a="http://schemas.openxmlformats.org/drawingml/2006/main"/>
  </p:clrMapOvr>
</p:sld>
</file>