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1ba719c7940c491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b779ad868734524"/>
    <p:sldId xmlns:r="http://schemas.openxmlformats.org/officeDocument/2006/relationships" id="257" r:id="R016ea1d5d6204e73"/>
    <p:sldId xmlns:r="http://schemas.openxmlformats.org/officeDocument/2006/relationships" id="258" r:id="R2100ed4fbeb04755"/>
    <p:sldId xmlns:r="http://schemas.openxmlformats.org/officeDocument/2006/relationships" id="259" r:id="Rc23a4a0af7034a93"/>
    <p:sldId xmlns:r="http://schemas.openxmlformats.org/officeDocument/2006/relationships" id="260" r:id="R23d729ff05e84e1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b779ad868734524" /><Relationship Type="http://schemas.openxmlformats.org/officeDocument/2006/relationships/slide" Target="/ppt/slides/slide2.xml" Id="R016ea1d5d6204e73" /><Relationship Type="http://schemas.openxmlformats.org/officeDocument/2006/relationships/slide" Target="/ppt/slides/slide3.xml" Id="R2100ed4fbeb04755" /><Relationship Type="http://schemas.openxmlformats.org/officeDocument/2006/relationships/slide" Target="/ppt/slides/slide4.xml" Id="Rc23a4a0af7034a93" /><Relationship Type="http://schemas.openxmlformats.org/officeDocument/2006/relationships/slide" Target="/ppt/slides/slide5.xml" Id="R23d729ff05e84e1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14 Bis is the only band I feel confident showing to my friends from other countries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While the English hold almost all the best rock bands, and Americans have country, blues, jazz, folk, and a strong weight in pop and rock, in Brazil we have few good bands, most heavily influenced by politics, few reach the level of a Beatles, AC/DC, or even an Andre Rieu. However, the only Brazilian band I feel comfortable representing Brazil is 14 Bis.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Music above everything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While many artists from the same era ended up also being known for political or ideological stances, 14 Bis always gave me a different impression. Their focus seemed to be on composition, arrangements, harmonies, and the pursuit of creating something beautiful. Music was the center of everything.There is an episode I like to recall. At an autograph session, Vermelho drew a treble clef. To many people this might mean nothing, but to me it represents exactly the band's spirit: before anything else, music.Before anything else, music.</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Identity in the songs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Whenever I see interviews with the group, they talk about musical influences: Baroque music, classical music, jazz, The Beatles, Jimi Hendrix, and so many other artists who changed the history of music. I never got the impression they needed to define their identity through speeches or activism. Their identity was in the songs.ℹ️Perhaps that is precisely why their music has aged so well. They continue to move people because they were built on melodies, harmonies, and feelings, not on specific events of a particular era.</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Songs that define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If I had to choose a few songs that represent what I most admire about 14 Bis, they would be: Carrousel – perhaps one of the greatest demonstrations of the band's harmonic richness.Criaturas da Noite – intense, poetic, and full of personality.Hey Amigo – Bass riff stands out, classic rock feel.Céu de Santo Amaro – one of the most moving interpretations of Bach in Brazilian music.Xadrez Chinês – strong electric drums, synthwave-style keyboard synthesizer.</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legacy of an elegant band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 the end, what I admire most about 14 Bis is that they seem to have chosen to let the music speak for them. In an era when many artists came to be remembered more for their opinions than for their own works, 14 Bis continues to be remembered mainly for their compositions.That is why I consider 14 Bis one of the most elegant bands in Brazilian music. Not only because of the technical quality or sophisticated harmonies, but because they always conveyed the feeling that music came before everything else. And for me, that is perhaps the greatest legacy an artist can leave.⚠️What saddens me is that this band did not receive the recognition it deserved.</a:t>
            </a:r>
          </a:p>
        </p:txBody>
      </p:sp>
    </p:spTree>
  </p:cSld>
  <p:clrMapOvr>
    <a:masterClrMapping xmlns:a="http://schemas.openxmlformats.org/drawingml/2006/main"/>
  </p:clrMapOvr>
</p:sld>
</file>