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2f9ce311189142f6"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4ff991976ca84f38"/>
    <p:sldId xmlns:r="http://schemas.openxmlformats.org/officeDocument/2006/relationships" id="257" r:id="Re94c7da050ee4480"/>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4ff991976ca84f38" /><Relationship Type="http://schemas.openxmlformats.org/officeDocument/2006/relationships/slide" Target="/ppt/slides/slide2.xml" Id="Re94c7da050ee4480"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14 Bis ist die einzige Band, die ich meinen Freunden aus anderen Ländern zu zeigen traue</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Während die Engländer fast alle besten Rockbands stellen und die Amerikaner Country, Blues, Jazz, Folk und starke Pop- und Rockgewichte haben, gibt es in Brasilien nur wenige gute Bands, die meisten stark von Politik beeinflusst, nur wenige erreichen das Niveau eines Beatles, AC/DC oder sogar eines Andre Rieu. Die einzige brasilianische Band, mit der ich mich wohlfühle, Brasilien zu repräsentieren, ist jedoch 14 Bis.</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Overview</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14 Bis: Wenn die Musik an erster Stelle stehtEines, was ich schon immer an 14 Bis bewundert habe, ist, dass sie die Musik über alles gestellt zu haben scheinen.Während viele Künstler derselben Zeit auch für politische oder ideologische Positionierungen bekannt wurden, hat 14 Bis bei mir immer einen anderen Eindruck hinterlassen. Ihr Fokus schien auf Komposition, Arrangements, Harmonien und dem Streben zu liegen, etwas Schönes zu schaffen. Die Musik war der Mittelpunkt von allem.Es gibt eine Episode, an die ich gerne denke. Bei einer Autogrammstunde zeichnete Vermelho einen Violinschlüssel. Für viele mag das nichts bedeuten, aber für mich repräsentiert es genau den Geist der Band: vor allem anderen die Musik.Wann immer ich Interviews der Gruppe sehe, sprechen sie über musikalische Einflüsse…</a:t>
            </a:r>
          </a:p>
        </p:txBody>
      </p:sp>
    </p:spTree>
  </p:cSld>
  <p:clrMapOvr>
    <a:masterClrMapping xmlns:a="http://schemas.openxmlformats.org/drawingml/2006/main"/>
  </p:clrMapOvr>
</p:sld>
</file>