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d566700a5d6444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719aac2006f34d34"/>
    <p:sldId xmlns:r="http://schemas.openxmlformats.org/officeDocument/2006/relationships" id="257" r:id="R14f6578425674996"/>
    <p:sldId xmlns:r="http://schemas.openxmlformats.org/officeDocument/2006/relationships" id="258" r:id="R708ea0ef3bf94e99"/>
    <p:sldId xmlns:r="http://schemas.openxmlformats.org/officeDocument/2006/relationships" id="259" r:id="R38f4ca5d0e99476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719aac2006f34d34" /><Relationship Type="http://schemas.openxmlformats.org/officeDocument/2006/relationships/slide" Target="/ppt/slides/slide2.xml" Id="R14f6578425674996" /><Relationship Type="http://schemas.openxmlformats.org/officeDocument/2006/relationships/slide" Target="/ppt/slides/slide3.xml" Id="R708ea0ef3bf94e99" /><Relationship Type="http://schemas.openxmlformats.org/officeDocument/2006/relationships/slide" Target="/ppt/slides/slide4.xml" Id="R38f4ca5d0e99476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14 Bis ist die einzige Band, die ich meinen Freunden aus anderen Ländern zu zeigen traue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Während die Engländer fast alle besten Rockbands stellen und die Amerikaner Country, Blues, Jazz, Folk und starke Pop- und Rockgewichte haben, gibt es in Brasilien nur wenige gute Bands, die meisten stark von Politik beeinflusst, nur wenige erreichen das Niveau eines Beatles, AC/DC oder sogar eines Andre Rieu. Die einzige brasilianische Band, mit der ich mich wohlfühle, Brasilien zu repräsentieren, ist jedoch 14 Bis.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Blick auf die Musik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Wann immer ich Interviews der Gruppe sehe, sprechen sie über musikalische Einflüsse: Barockmusik, klassische Musik, Jazz, The Beatles, Jimi Hendrix und viele andere Künstler, die die Musikgeschichte verändert haben.
Ich hatte nie den Eindruck, dass sie ihre Identität durch Reden oder Engagement definieren müssten. Ihre Identität lag in den Liedern.
ℹ️Vielleicht ist es genau deshalb, dass ihre Lieder so gut gealtert sind. Sie berühren weiterhin, weil sie auf Melodien, Harmonien und Gefühlen aufgebaut sind, nicht auf spezifischen Ereignissen einer bestimmten Zeit.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Lieder, die es zeigen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Wenn ich einige Lieder auswählen müsste, die repräsentieren, was ich an 14 Bis am meisten bewundere, wären es:
Carrousel – vielleicht eine der größten Demonstrationen des harmonischen Reichtums der Band.
Criaturas da Noite – intensiv, poetisch und voller Persönlichkeit.
Hey Amigo – Bass-Riff im Vordergrund, klassischer Rock-Groove.
Céu de Santo Amaro – eine der emotionalsten Interpretationen von Bach in der brasilianischen Musik.
Xadrez Chinês – starkes elektrisches Schlagzeug, Synthesizer-Keyboard mit Synthwave-Charakter.</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Vermächtnis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Am Ende bewundere ich an 14 Bis am meisten, dass sie die Musik für sich sprechen zu lassen scheinen. In einer Zeit, in der viele Künstler mehr durch ihre Meinungen als durch ihre Werke in Erinnerung bleiben, wird 14 Bis weiterhin vor allem durch ihre Kompositionen in Erinnerung behalten.
Deshalb betrachte ich 14 Bis als eine der elegantesten Bands der brasilianischen Musik. Nicht nur wegen der technischen Qualität oder der anspruchsvollen Harmonien, sondern weil sie immer das Gefühl vermittelten, dass die Musik vor allem anderen kam. Und für mich ist das vielleicht das größte Vermächtnis, das ein Künstler hinterlassen kann.
Was mich traurig macht, ist, dass diese Band nicht die verdiente Anerkennung erhalten hat.</a:t>
            </a:r>
          </a:p>
        </p:txBody>
      </p:sp>
    </p:spTree>
  </p:cSld>
  <p:clrMapOvr>
    <a:masterClrMapping xmlns:a="http://schemas.openxmlformats.org/drawingml/2006/main"/>
  </p:clrMapOvr>
</p:sld>
</file>