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2a431782e2ae4a3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845ffe795280411c"/>
    <p:sldId xmlns:r="http://schemas.openxmlformats.org/officeDocument/2006/relationships" id="257" r:id="Rabedbebc4c1f4a74"/>
    <p:sldId xmlns:r="http://schemas.openxmlformats.org/officeDocument/2006/relationships" id="258" r:id="R55ea01d6704e4a0d"/>
    <p:sldId xmlns:r="http://schemas.openxmlformats.org/officeDocument/2006/relationships" id="259" r:id="Rf4a1dbbf2b10407f"/>
    <p:sldId xmlns:r="http://schemas.openxmlformats.org/officeDocument/2006/relationships" id="260" r:id="Rd5caadb8a1f2447e"/>
    <p:sldId xmlns:r="http://schemas.openxmlformats.org/officeDocument/2006/relationships" id="261" r:id="Re9bf7ee982024147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845ffe795280411c" /><Relationship Type="http://schemas.openxmlformats.org/officeDocument/2006/relationships/slide" Target="/ppt/slides/slide2.xml" Id="Rabedbebc4c1f4a74" /><Relationship Type="http://schemas.openxmlformats.org/officeDocument/2006/relationships/slide" Target="/ppt/slides/slide3.xml" Id="R55ea01d6704e4a0d" /><Relationship Type="http://schemas.openxmlformats.org/officeDocument/2006/relationships/slide" Target="/ppt/slides/slide4.xml" Id="Rf4a1dbbf2b10407f" /><Relationship Type="http://schemas.openxmlformats.org/officeDocument/2006/relationships/slide" Target="/ppt/slides/slide5.xml" Id="Rd5caadb8a1f2447e" /><Relationship Type="http://schemas.openxmlformats.org/officeDocument/2006/relationships/slide" Target="/ppt/slides/slide6.xml" Id="Re9bf7ee982024147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A Caixa de Coisas Que Nunca Abrimos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Uma reflexão sobre as caixas que guardamos em armários e por que mantemos objetos que nunca usamos.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📦 A Questão de Guardar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Por que guardamos coisas de que não precisamos? Não se trata de utilidade. O abajur não pode ser consertado. Os cartões-postais não têm selos. O suéter nunca mais será usado. E, no entanto, a caixa permanece. É um pequeno enigma silencioso que se instala no canto de muitas casas.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⚓ O Peso da Memória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Alguns objetos não são realmente objetos. São âncoras para uma versão de nós mesmos que já não habitamos. Os cartões-postais foram comprados em uma viagem em que eu era alguém que escrevia cartas. O suéter pertencia a uma época em que eu achava que aprenderia a cerzir. O abajur foi um presente de uma pessoa com quem não falo mais. Jogá-los fora parece apagar aquela pessoa, aquela viagem, aquele momento. Então a caixa se torna um museu de fantasmas.
ℹ️Essas âncoras nos mantêm presos a identidades passadas. Soltar pode parecer perder uma parte de quem fomos.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🌟 O Eu Fantasia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Há também a pessoa que imagino que me tornarei. Aquela que conserta abajures, envia cartões-postais, remenda suéteres. Essa pessoa vive no futuro, sempre a alguns meses de distância. Enquanto a caixa existir, esse futuro é possível. Abri-la e admitir que nunca serei aquela pessoa parece uma pequena falha. Então mantenho a caixa fechada, e a fantasia permanece viva.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🧩 A Complicação Honesta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Mas talvez guardar coisas não seja sempre sobre medo ou nostalgia. Às vezes é simplesmente mais fácil. A energia necessária para separar, decidir e descartar é real. Estamos cansados. A caixa não machuca ninguém. Ela fica quieta. E em um dia ruim, abri-la pode nos lembrar que um dia fomos alguém que comprou cartões-postais, que recebeu presentes, que acreditava em consertar. Isso não é nada.
💡Às vezes, a razão mais simples para guardar algo é que isso não exige nada de nós—e tudo bem.
A caixa fica. Não porque eu precise dela, mas porque não estou pronto para fechar a porta para a pessoa que a arrumou. Talvez um dia eu a abra. Ou talvez eu apenas a mude para um quarto apartamento.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Gaveta Cheia de Carregadores que Nenhum Dispositivo Precisa — Uma reflexão paralela sobre guardar objetos que sabemos que nunca mais usaremos.
A Camisa que Fica Pendurada no Armário — Explora o mesmo tema de roupas guardadas e os eus imaginados que elas representam.
O Lápis Minúsculo que Você Guardou da Loja de Móveis — Outra meditação sobre pequenos objetos sem propósito aos quais nos apegamos muito depois de seu uso ter acabado.</a:t>
            </a:r>
          </a:p>
        </p:txBody>
      </p:sp>
    </p:spTree>
  </p:cSld>
  <p:clrMapOvr>
    <a:masterClrMapping xmlns:a="http://schemas.openxmlformats.org/drawingml/2006/main"/>
  </p:clrMapOvr>
</p:sld>
</file>