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b180c926446e4f4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4511354556234fbd"/>
    <p:sldId xmlns:r="http://schemas.openxmlformats.org/officeDocument/2006/relationships" id="257" r:id="R0b4d401739a84c3d"/>
    <p:sldId xmlns:r="http://schemas.openxmlformats.org/officeDocument/2006/relationships" id="258" r:id="R36afe9104842401a"/>
    <p:sldId xmlns:r="http://schemas.openxmlformats.org/officeDocument/2006/relationships" id="259" r:id="Ra6690e8e590e4a72"/>
    <p:sldId xmlns:r="http://schemas.openxmlformats.org/officeDocument/2006/relationships" id="260" r:id="Ra1de569b42ac4cf5"/>
    <p:sldId xmlns:r="http://schemas.openxmlformats.org/officeDocument/2006/relationships" id="261" r:id="Raf5d2a7bdc184b70"/>
    <p:sldId xmlns:r="http://schemas.openxmlformats.org/officeDocument/2006/relationships" id="262" r:id="R58f32a135f3a430f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4511354556234fbd" /><Relationship Type="http://schemas.openxmlformats.org/officeDocument/2006/relationships/slide" Target="/ppt/slides/slide2.xml" Id="R0b4d401739a84c3d" /><Relationship Type="http://schemas.openxmlformats.org/officeDocument/2006/relationships/slide" Target="/ppt/slides/slide3.xml" Id="R36afe9104842401a" /><Relationship Type="http://schemas.openxmlformats.org/officeDocument/2006/relationships/slide" Target="/ppt/slides/slide4.xml" Id="Ra6690e8e590e4a72" /><Relationship Type="http://schemas.openxmlformats.org/officeDocument/2006/relationships/slide" Target="/ppt/slides/slide5.xml" Id="Ra1de569b42ac4cf5" /><Relationship Type="http://schemas.openxmlformats.org/officeDocument/2006/relationships/slide" Target="/ppt/slides/slide6.xml" Id="Raf5d2a7bdc184b70" /><Relationship Type="http://schemas.openxmlformats.org/officeDocument/2006/relationships/slide" Target="/ppt/slides/slide7.xml" Id="R58f32a135f3a430f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A Camisa que Fica no Armário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reflexão sobre as roupas que guardamos, mas nunca usamos, e o que elas dizem sobre quem pensamos que somos.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🧥 A Questão do Não Usado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Porque guardamos roupas que nunca vestimos? Não as sentimentais — os sapatos de bebé, a T-shirt de concerto de uma banda de que já não gostamos. Essas têm um trabalho claro: guardam memórias.
Mas e o suéter perfeitamente bom que fica intocado durante dois anos? O vestido que serve mas nunca parece certo? Os sapatos que ainda têm as palmilhas originais?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👤 A Pessoa em Que Nos Podemos Tornar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Algumas destas roupas pertencem a uma pessoa que pensamos que podemos vir a ser. A camisa de linho é para alguém que bebe café numa varanda às 7 da manhã, que vai para a praia por impulso, que não verifica o tempo primeiro. Essa pessoa parece agradável. Guardo a camisa para ele.
Ele nunca parece chegar, mas não estou pronto para admitir que não chegará. Então a camisa fica, uma pequena promessa a um estranho que continuo a esperar encontrar.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🎁 O Presente Que Não Podemos Devolver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Depois, há as coisas que nos foram dadas. Uma amiga deu-me uma vez um casaco de lã pesado. Era bonito, bem feito, caro. Também era dois tamanhos pequeno demais. Guardei-o durante quatro anos. Todos os invernos, vestia-o, sentia a tensão nos ombros e pendurava-o de volta.
Livrar-me dele parecia livrar-me dela. Já não somos muito próximos, mas o casaco ainda está pendurado ali, um fantasma de uma amizade que ainda não acabei de lamentar.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💰 O Custo de Deixar Ir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Deitar fora uma peça de roupa que ainda tem vida parece um desperdício. Mas mantê-la também é um tipo de desperdício — de espaço, da oportunidade de a dar a alguém que realmente a usaria.
Apegamo-nos a coisas porque:
Fomos ensinados a não descartar.
Pagámos bom dinheiro.
Talvez, quem sabe, o próximo ano seja diferente.
Mas o próximo ano chega e a camisa continua pendurada. O desperdício acontece de qualquer forma. A questão é com que desperdício podemos viver.
💡Dica: Considere doar ou vender roupas não usadas que já não lhe servem. É uma forma de passar o potencial a outra pessoa.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A Complicação Honesta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Talvez manter estas roupas não seja sobre fantasia ou culpa. Talvez seja sobre tempo. Uma camisa é um pequeno registo silencioso de quem eras quando a compraste. Livrar-se dela significa fechar um capítulo que ainda não acabaste de ler.
A camisa de linho azul lembra-me de um verão em que pensei que me tornaria alguém mais espontâneo. Não me tornei. Mas gosto de ter tentado. Então a camisa fica, não como uma mentira, mas como um marcador.
Provavelmente vou mantê-la mais um ano. Ou vou finalmente dobrá-la num saco de doações no próximo sábado. De qualquer forma, a questão ainda estará lá, à espera no armário.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geleia boa no fundo da geladeira - Uma reflexão paralela sobre guardar coisas especiais para um dia que nunca chega, como a camisa nunca usada.
Os copos bons que ninguém usa - Como a camisa, esses copos esperam por uma ocasião perfeita que nunca chega — um objeto irmão.
O pequeno lápis que você guardou da loja de móveis - Outro objeto pequeno e inútil que guardamos por razões que pouco têm a ver com sua função.</a:t>
            </a:r>
          </a:p>
        </p:txBody>
      </p:sp>
    </p:spTree>
  </p:cSld>
  <p:clrMapOvr>
    <a:masterClrMapping xmlns:a="http://schemas.openxmlformats.org/drawingml/2006/main"/>
  </p:clrMapOvr>
</p:sld>
</file>