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d64ef7d946f945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10a49b03380d46ee"/>
    <p:sldId xmlns:r="http://schemas.openxmlformats.org/officeDocument/2006/relationships" id="257" r:id="Re7c03875e03d44a1"/>
    <p:sldId xmlns:r="http://schemas.openxmlformats.org/officeDocument/2006/relationships" id="258" r:id="R45d2dcbd37e64b3d"/>
    <p:sldId xmlns:r="http://schemas.openxmlformats.org/officeDocument/2006/relationships" id="259" r:id="R22f91f22785e4389"/>
    <p:sldId xmlns:r="http://schemas.openxmlformats.org/officeDocument/2006/relationships" id="260" r:id="R6c62de50144d445f"/>
    <p:sldId xmlns:r="http://schemas.openxmlformats.org/officeDocument/2006/relationships" id="261" r:id="Rc82c31540bc34bc0"/>
    <p:sldId xmlns:r="http://schemas.openxmlformats.org/officeDocument/2006/relationships" id="262" r:id="R5be2de1608834ee9"/>
    <p:sldId xmlns:r="http://schemas.openxmlformats.org/officeDocument/2006/relationships" id="263" r:id="R3b1e2b5a2e9c485d"/>
    <p:sldId xmlns:r="http://schemas.openxmlformats.org/officeDocument/2006/relationships" id="264" r:id="R2030348413a74a5d"/>
    <p:sldId xmlns:r="http://schemas.openxmlformats.org/officeDocument/2006/relationships" id="265" r:id="R7e9155c3094f436f"/>
    <p:sldId xmlns:r="http://schemas.openxmlformats.org/officeDocument/2006/relationships" id="266" r:id="R5408c8cdca16435c"/>
    <p:sldId xmlns:r="http://schemas.openxmlformats.org/officeDocument/2006/relationships" id="267" r:id="R389c6f609392404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10a49b03380d46ee" /><Relationship Type="http://schemas.openxmlformats.org/officeDocument/2006/relationships/slide" Target="/ppt/slides/slide2.xml" Id="Re7c03875e03d44a1" /><Relationship Type="http://schemas.openxmlformats.org/officeDocument/2006/relationships/slide" Target="/ppt/slides/slide3.xml" Id="R45d2dcbd37e64b3d" /><Relationship Type="http://schemas.openxmlformats.org/officeDocument/2006/relationships/slide" Target="/ppt/slides/slide4.xml" Id="R22f91f22785e4389" /><Relationship Type="http://schemas.openxmlformats.org/officeDocument/2006/relationships/slide" Target="/ppt/slides/slide5.xml" Id="R6c62de50144d445f" /><Relationship Type="http://schemas.openxmlformats.org/officeDocument/2006/relationships/slide" Target="/ppt/slides/slide6.xml" Id="Rc82c31540bc34bc0" /><Relationship Type="http://schemas.openxmlformats.org/officeDocument/2006/relationships/slide" Target="/ppt/slides/slide7.xml" Id="R5be2de1608834ee9" /><Relationship Type="http://schemas.openxmlformats.org/officeDocument/2006/relationships/slide" Target="/ppt/slides/slide8.xml" Id="R3b1e2b5a2e9c485d" /><Relationship Type="http://schemas.openxmlformats.org/officeDocument/2006/relationships/slide" Target="/ppt/slides/slide9.xml" Id="R2030348413a74a5d" /><Relationship Type="http://schemas.openxmlformats.org/officeDocument/2006/relationships/slide" Target="/ppt/slides/slide10.xml" Id="R7e9155c3094f436f" /><Relationship Type="http://schemas.openxmlformats.org/officeDocument/2006/relationships/slide" Target="/ppt/slides/slide11.xml" Id="R5408c8cdca16435c" /><Relationship Type="http://schemas.openxmlformats.org/officeDocument/2006/relationships/slide" Target="/ppt/slides/slide12.xml" Id="R389c6f609392404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 Cidade das Crianças Perdidas: Uma Máquina dos Sonhos e a Busca de um Gigante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fantasia visualmente inventiva onde um gigante e uma garota buscam sonhos roubados em uma cidade estranha e decadente.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1995
Diretor: Jean-Pierre Jeunet, Marc Caro
País: França, Alemanha, Espanha, Reino Unido
Idioma: Francês
Gênero: Fantasia, Ficção Científica, Aventura
Elenco principal: Ron Perlman, Dominique Pinon, Judith Vittet, Daniel Emilfork
Duração: 112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🌍 Um mundo estranho, construído de sucata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estilo visual é a primeira coisa que você nota. A cidade parece ter sido montada com sucata, canos velhos e máquinas quebradas. Nada é limpo. Tudo é úmido, escuro e bagunçado. As cores são principalmente marrons, verdes e azuis profundos. O filme não tenta esconder sua artificialidade — os cenários parecem lugares reais que você poderia tocar, mas também são claramente construídos. Essa é a ideia.
O mundo parece real e impossível ao mesmo tempo, como uma pintura que se move. Os cineastas, Jeunet e Caro, vieram de uma formação em animação e quadrinhos, e isso é evidente. Cada quadro é repleto de detalhes. Você poderia pausar o filme e apenas olhar para o fundo por um minuto.
ℹ️O design de produção do filme é implacável. Cada cena tem algo estranho para se olhar: um circo de pulgas, um c…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😴 Um vilão que não consegue sonhar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Krank é um velho preso no corpo de uma criança. Ele é careca, pálido e frágil. Ele não consegue sonhar, então rouba os sonhos das crianças. Mas a máquina que ele usa é imperfeita — só lhe dá fragmentos. Ele nunca fica satisfeito.
Esta é uma escolha inteligente para um vilão. Ele não é mau por ser mau. Ele está desesperado. Ele quer algo que não pode ter. E quanto mais tenta conseguir, mais destrói. O filme não o torna simpático, mas o torna compreensível. Sua frustração é quase triste. Quase.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💪 O gigante gentil de Ron Perlman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Ron Perlman interpreta One, um fortão que trabalha em um circo. Ele é enorme, com uma barba espessa e um rosto gentil. Mas o interessante é como ele se move. Ele é cuidadoso. Ele não quebra coisas. Ele é forte, mas usa sua força para proteger, não para machucar. A atuação de Perlman é principalmente física. Ele fala francês no filme, mas sua voz é dublada por um ator francês. Isso pode parecer estranho, mas funciona.A emoção vem de seus olhos e de seu corpo. Quando ele segura a mão de Miette, você acredita que ele faria qualquer coisa para mantê-la em segurança. É uma atuação que depende da presença, não do diálogo.
A cidade está perdida não porque está escondida, mas porque as pessoas nela esqueceram como sonhar.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👧 A perspectiva da criança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Miette tem nove anos, mas não é uma personagem infantil típica. Ela é inteligente, corajosa e prática. Ela não espera que os adultos a salvem. Ela assume o controle. Ela também é pequena em um mundo cheio de coisas grandes e perigosas. O filme usa seu tamanho para criar tensão. Ela rasteja por espaços apertados. Ela se esconde debaixo de mesas. Ela olha para tudo de baixo.
A câmera frequentemente fica na altura dos olhos dela, fazendo o mundo parecer ainda maior e mais ameaçador. Mas ela não tem medo. Ela é curiosa. Esse contraste — uma menina pequena que não tem medo — dá ao filme seu centro emocional.
💡Destaque da atuação: Judith Vittet como Miette é natural e perspicaz, enquanto Daniel Emilfork como Krank é inquietante sem ser caricato.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Os efeitos práticos e miniaturas ainda impressionam. A máquina dos sonhos, a cidade subaquática, os insetos mecânicos — eles parecem tangíveis.
✅ O design de produção é implacável. Cada cena tem algo estranho para ver: um circo de pulgas, um cérebro num frasco, um culto de irmãos idênticos.
✅ As atuações são comprometidas. Daniel Emilfork como Krank é inquietante sem ser caricato. Judith Vittet como Miette é natural e perspicaz.
✅ A trilha sonora de Angelo Badalamenti é assombrosa e simples. Ela não sobrepuja as imagens.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O que envelheceu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enredo pode ser difícil de acompanhar. O filme apresenta muitos personagens e ideias estranhas rapidamente. Alguns espectadores podem achar a história confusa ou superficial. O ritmo também é mais lento do que os filmes de fantasia modernos. O filme leva seu tempo para mostrar o mundo, mesmo quando a história não avança muito. Essa paciência faz parte do seu charme, mas pode ser frustrante.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💭 A questão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pergunta: o que acontece quando você pega algo tão simples e natural quanto sonhar e tenta controlá-lo? Krank constrói uma máquina para roubar sonhos, mas só obtém fragmentos quebrados. Ele não consegue criar os seus próprios. As crianças, que sonham livremente, são as que têm o verdadeiro poder.
O filme sugere que a imaginação não é algo que se possa capturar ou fabricar. Ela pertence aos jovens, aos curiosos, àqueles que ainda olham o mundo com admiração. A cidade está perdida não porque está escondida, mas porque as pessoas nela esqueceram como sonhar.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👋 Um mundo que vale a pena visitar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Cidade das Crianças Perdidas não é um filme perfeito. Sua história é bagunçada e seu ritmo é pausado. Mas é um filme feito por pessoas que amavam construir coisas estranhas. Cada cenário, cada figurino, cada pequena criatura esquisita parece ter sido feito à mão. Esse cuidado é raro.
O filme convida você a entrar em um mundo que não se parece com nada mais. Se você se deixar perder nele, talvez não queira sair.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Wikipédia: The City of Lost Children
TMDB: Fatos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Dark City: A City That Rewrites Itself - Outra cidade visualmente inventiva que muda à meia-noite, com um herói em busca de identidade.
The Cell: Inside a Killer's Head, Beauty and All - Uma jornada visualmente deslumbrante dentro de uma mente, muito parecida com as paisagens surreais da máquina de sonhos.
Strange Days: When Memories Become a Drug - Um filme sobre experiências gravadas como mercadoria, ecoando o roubo de sonhos.</a:t>
            </a:r>
          </a:p>
        </p:txBody>
      </p:sp>
    </p:spTree>
  </p:cSld>
  <p:clrMapOvr>
    <a:masterClrMapping xmlns:a="http://schemas.openxmlformats.org/drawingml/2006/main"/>
  </p:clrMapOvr>
</p:sld>
</file>