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d6a9a9ba75245f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76b2a8267fc46b5"/>
    <p:sldId xmlns:r="http://schemas.openxmlformats.org/officeDocument/2006/relationships" id="257" r:id="R1c1933408b8244bd"/>
    <p:sldId xmlns:r="http://schemas.openxmlformats.org/officeDocument/2006/relationships" id="258" r:id="R448170130d6b4656"/>
    <p:sldId xmlns:r="http://schemas.openxmlformats.org/officeDocument/2006/relationships" id="259" r:id="R310bbbe174b34052"/>
    <p:sldId xmlns:r="http://schemas.openxmlformats.org/officeDocument/2006/relationships" id="260" r:id="R0d2f2e28926546bc"/>
    <p:sldId xmlns:r="http://schemas.openxmlformats.org/officeDocument/2006/relationships" id="261" r:id="R735396044eae48c4"/>
    <p:sldId xmlns:r="http://schemas.openxmlformats.org/officeDocument/2006/relationships" id="262" r:id="Rd8aab9a2fcff42b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76b2a8267fc46b5" /><Relationship Type="http://schemas.openxmlformats.org/officeDocument/2006/relationships/slide" Target="/ppt/slides/slide2.xml" Id="R1c1933408b8244bd" /><Relationship Type="http://schemas.openxmlformats.org/officeDocument/2006/relationships/slide" Target="/ppt/slides/slide3.xml" Id="R448170130d6b4656" /><Relationship Type="http://schemas.openxmlformats.org/officeDocument/2006/relationships/slide" Target="/ppt/slides/slide4.xml" Id="R310bbbe174b34052" /><Relationship Type="http://schemas.openxmlformats.org/officeDocument/2006/relationships/slide" Target="/ppt/slides/slide5.xml" Id="R0d2f2e28926546bc" /><Relationship Type="http://schemas.openxmlformats.org/officeDocument/2006/relationships/slide" Target="/ppt/slides/slide6.xml" Id="R735396044eae48c4" /><Relationship Type="http://schemas.openxmlformats.org/officeDocument/2006/relationships/slide" Target="/ppt/slides/slide7.xml" Id="Rd8aab9a2fcff42b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Conversa Que Nunca Chega ao Outro Lado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reflexão sobre por que tantas discussões parecem gritos no vazio, e o que perdemos quando conversamos apenas com quem já concorda.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verdadeira pergunta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conversas sobre a vida pública tantas vezes parecem nunca alcançar o outro lado? Não porque as pessoas sejam estúpidas ou más, mas porque algo na estrutura da própria conversa nos mantém separados.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conforto do coro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de nós passa os dias cercados por pessoas que concordam conosco na maior parte do tempo. No trabalho, entre amigos, nas notícias que escolhemos. Isso não é conspiração — é conveniência. É bom ter suas suposições confirmadas. É seguro.
Então, quando finalmente nos sentamos diante de alguém que discorda, não estamos apenas discutindo sobre o prédio de apartamentos. Estamos defendendo o mundo que construímos em nossas cabeças, aquele onde nosso lado está obviamente certo. As palavras do outro soam estranhas, até ofensivas, porque não se encaixam na canção familiar.
Era como ver dois rádios tocando estações diferentes no mesmo volume.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cansaço da tradução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Ouvir de verdade dá trabalho. Significa segurar sua própria visão de forma leve enquanto tenta entender a de outra pessoa. Isso exige energia que a maioria de nós não tem no final de um longo dia. Queremos ser compreendidos, não compreender. Então falamos uns pelos outros, cada um esperando sua vez de falar, não de ouvir.
O debate sobre zoneamento se torna um teste de lealdade: você está comigo ou contra mim? A verdadeira pergunta — que tipo de bairro queremos viver? — é soterrada pelo peso de quem vence.
ℹ️Essa ideia de "cansaço da tradução" aparece novamente num artigo sobre por que repetimos os mesmos argumentos políticos — o padrão de falar uns pelos outros é profundamente humano.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custo do acordo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Há uma razão mais silenciosa pela qual não nos alcançamos. Às vezes, concordar custaria muito caro. Se eu admitir que seu argumento sobre o prédio de apartamentos tem mérito, talvez tenha que mudar de ideia sobre outras coisas. Talvez tenha que ver meu próprio lado como menos puro, meus próprios argumentos como menos sólidos. Isso é desconfortável.
É mais fácil ficar na briga familiar, manter a outra pessoa à distância, do que arriscar a pequena morte de estar errado.
💡Reconhecer o custo do acordo pode ser um primeiro passo para conversas mais honestas. Às vezes, a coisa mais generosa é admitir que estar errado parece uma pequena morte — e tudo bem.</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não quero fingir que todos os desentendimentos são apenas falhas de escuta. Algumas diferenças são reais. Alguns valores não se reconciliam. A pessoa que quer preservar as casas antigas e a pessoa que quer mais moradias acessíveis podem ambas estar certas, de maneiras diferentes. Nenhuma conversa de boa-fé fará com que uma delas esteja errada.
O melhor que podemos fazer é enxergar o outro claramente, sem fingir que concordamos. Isso não é fracasso. Isso é honestidade.
O jantar terminou com a sobremesa e uma mudança para tópicos mais seguros. A questão do zoneamento ficou em aberto, sem resolução. Dirigi para casa pensando nos rádios, ainda tocando estações diferentes. Talvez o objetivo não seja fazê-los tocar a mesma música. Talvez seja apenas lembrar que a outra estação existe, e q…</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Discussão Que Você Tem com a Mesma Pessoa Todos os Anos — Explora por que alguns desentendimentos nunca avançam, sugerindo que na verdade são sobre outra coisa — um passo natural.
Por Que Repetimos os Mesmos Argumentos Políticos — Examina a função da repetição no discurso político, aprofundando a percepção do artigo sobre por que as conversas estagnam.</a:t>
            </a:r>
          </a:p>
        </p:txBody>
      </p:sp>
    </p:spTree>
  </p:cSld>
  <p:clrMapOvr>
    <a:masterClrMapping xmlns:a="http://schemas.openxmlformats.org/drawingml/2006/main"/>
  </p:clrMapOvr>
</p:sld>
</file>