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2b706854c9743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23ba6ff0fcb415b"/>
    <p:sldId xmlns:r="http://schemas.openxmlformats.org/officeDocument/2006/relationships" id="257" r:id="R72f92eec1c2a4908"/>
    <p:sldId xmlns:r="http://schemas.openxmlformats.org/officeDocument/2006/relationships" id="258" r:id="R9e06a94caeee4821"/>
    <p:sldId xmlns:r="http://schemas.openxmlformats.org/officeDocument/2006/relationships" id="259" r:id="R554edeb893fe42a4"/>
    <p:sldId xmlns:r="http://schemas.openxmlformats.org/officeDocument/2006/relationships" id="260" r:id="Re97c5767e80e47d5"/>
    <p:sldId xmlns:r="http://schemas.openxmlformats.org/officeDocument/2006/relationships" id="261" r:id="Ra3b6875476d846b7"/>
    <p:sldId xmlns:r="http://schemas.openxmlformats.org/officeDocument/2006/relationships" id="262" r:id="R5cfb98c25f14476e"/>
    <p:sldId xmlns:r="http://schemas.openxmlformats.org/officeDocument/2006/relationships" id="263" r:id="R0d98cfa884764298"/>
    <p:sldId xmlns:r="http://schemas.openxmlformats.org/officeDocument/2006/relationships" id="264" r:id="Rb06e75f1ab874aae"/>
    <p:sldId xmlns:r="http://schemas.openxmlformats.org/officeDocument/2006/relationships" id="265" r:id="Rd692e9ce504945c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23ba6ff0fcb415b" /><Relationship Type="http://schemas.openxmlformats.org/officeDocument/2006/relationships/slide" Target="/ppt/slides/slide2.xml" Id="R72f92eec1c2a4908" /><Relationship Type="http://schemas.openxmlformats.org/officeDocument/2006/relationships/slide" Target="/ppt/slides/slide3.xml" Id="R9e06a94caeee4821" /><Relationship Type="http://schemas.openxmlformats.org/officeDocument/2006/relationships/slide" Target="/ppt/slides/slide4.xml" Id="R554edeb893fe42a4" /><Relationship Type="http://schemas.openxmlformats.org/officeDocument/2006/relationships/slide" Target="/ppt/slides/slide5.xml" Id="Re97c5767e80e47d5" /><Relationship Type="http://schemas.openxmlformats.org/officeDocument/2006/relationships/slide" Target="/ppt/slides/slide6.xml" Id="Ra3b6875476d846b7" /><Relationship Type="http://schemas.openxmlformats.org/officeDocument/2006/relationships/slide" Target="/ppt/slides/slide7.xml" Id="R5cfb98c25f14476e" /><Relationship Type="http://schemas.openxmlformats.org/officeDocument/2006/relationships/slide" Target="/ppt/slides/slide8.xml" Id="R0d98cfa884764298" /><Relationship Type="http://schemas.openxmlformats.org/officeDocument/2006/relationships/slide" Target="/ppt/slides/slide9.xml" Id="Rb06e75f1ab874aae" /><Relationship Type="http://schemas.openxmlformats.org/officeDocument/2006/relationships/slide" Target="/ppt/slides/slide10.xml" Id="Rd692e9ce504945c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Criação: Dois Minutos de Gênio com Arco e Distorção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banda mod que queimou rápido, deixando dois singles perfeitos e um truque de guitarra que ainda soa estranho.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Mod rock / pop psicodélico
Anos de atividade: 1966–1968
Origem: Londres, Inglaterra
Formação principal: Eddie Phillips (guitarra), Kenny Pickett (vocal), Bob Garner (baixo), Jack Jones (bateria)
Período chave: 1966–1967
Gravadora: Planet, Polydor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 Versão Resumida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Creation era uma banda mod de Londres que lançou dois singles duradouros, se separou antes do fim da década e passou o resto de sua existência sendo redescoberta por supervisores de trilhas sonoras e colecionadores. Seu som era construído sobre a guitarra com arco de Phillips, o rosnado de Pickett e uma seção rítmica que tocava cada música como se fosse a última. Eles nunca fizeram um grande álbum, mas seus melhores momentos são tão afiados quanto qualquer artefato da era mod.
ℹ️Contexto rápido: The Creation se formou em 1966 a partir dos resquícios de bandas anteriores, assinou com a Planet Records e lançou "Making Time" no mesmo ano. "Painter Man" veio em seguida e se tornou um hit no top 40 do Reino Unido. Tensões internas e um cenário musical em rápida mudança levaram à separação…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catálogo é pequeno e irregular. O álbum de 1967 é preenchido com lados B e covers que não correspondem à qualidade dos singles. Os álbuns da reunião posterior existem, mas carecem da tensão da formação original e parecem um show cover da própria juventude. A banda é essencialmente um legado de duas músicas, e essas duas músicas são muito curtas.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🎻 O Arco e o Relógio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paradoxo do Creation é que seu truque mais famoso — a guitarra com arco — era genuinamente inovador, mas também se tornou uma muleta. Phillips sabia tocar convencionalmente, mas o arco se tornou a história. Enquanto isso, a banda estava ficando sem tempo. A cena mod estava desaparecendo, a psicodelia estava chegando, e o Creation nunca descobriu como esticar um som para um álbum completo. Seu melhor trabalho parece uma corrida de velocidade, não uma maratona.
A Guitarra que Guinchava
A guitarra com arco de Phillips é o ponto de entrada óbvio. Ele usava um arco de violino nas cordas, criando um tom sustentado e estridente que antecedeu experimentos semelhantes de Jimmy Page em anos. Em "Making Time", ela corta a mixagem como uma sirene. Em faixas mais lentas, ela zumbia. O resto da banda…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Por que eles permanecem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Creation é importante porque "Making Time" é uma declaração de intenção perfeita de dois minutos — agressiva, estranha e cativante. A técnica do arco foi uma inovação genuína que poucos outros guitarristas de rock tentaram. O uso da música no filme Rushmore de Wes Anderson a apresentou a uma nova geração. Enquanto isso, "Painter Man" se tornou um hit duas vezes: uma vez para o The Creation e novamente para o Boney M, cuja versão disco é um animal completamente diferente. A banda original deixou para trás um corpo de trabalho pequeno, mas potente, que ainda soa como nada mais de sua época.
💡Curiosidades: A técnica de guitarra com arco de Eddie Phillips antecede o trabalho semelhante de Jimmy Page com os Yardbirds e o Led Zeppelin em pelo menos um ano. O cover de 1979 do Boney M para…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Dois Minutos Restantes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Creation nunca fez uma obra-prima. Eles fizeram dois singles que soam como uma banda tentando romper uma parede, e então eles se foram. Mas aquele som — o arco raspando, a bateria batendo forte, o cantor meio que gritando — ainda é estranho. Não pertence a nenhuma década. Pertence apenas a eles.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Making Time
A faixa definitiva do The Creation. A introdução de guitarra com arco é a marca registrada da banda, e o resto da música é um stomp mod-rock apertado com um vocal debochado e uma pausa de bateria que atinge como um soco.
Ouça: Spotify · Apple Music · YouTube
Painter Man
Seu maior sucesso, construído em um riff distorcido e um refrão de chamada e resposta. Mostra que a banda conseguia escrever uma música pop sem depender do truque do arco.
Ouça: Spotify · Apple Music · YouTube
Biff Bang Pow 1967 - We Are Paintermen
Uma faixa com guitarra distorcida, melodia infantil e energia proto-punk. Demonstra a habilidade da banda em equilibrar agressividade com sensibilidade pop.
Ouça: Spotify · Apple Music · YouTube
How Does It Feel to Feel 1967 - We Are Paintermen
Psicodelia orquestra…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Creation (banda)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📎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Television: The Band That Made Punk a Conversation - Outra banda de curta duração e dois álbuns cuja interação de guitarras definiu um gênero.
The Blue Nile: The Sound of Deliberate Silence - Um trio com um catálogo pequeno e perfeito, construído sobre som esparso e deliberado.
Prefab Sprout: The Pop Band That Made Complexity Sound Easy - Uma banda pop que tornou músicas densas e inteligentes aparentemente fáceis, como os melhores momentos do The Creation.</a:t>
            </a:r>
          </a:p>
        </p:txBody>
      </p:sp>
    </p:spTree>
  </p:cSld>
  <p:clrMapOvr>
    <a:masterClrMapping xmlns:a="http://schemas.openxmlformats.org/drawingml/2006/main"/>
  </p:clrMapOvr>
</p:sld>
</file>