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e05ed7d4de047c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520a28e74be436b"/>
    <p:sldId xmlns:r="http://schemas.openxmlformats.org/officeDocument/2006/relationships" id="257" r:id="Rb666d167440940e6"/>
    <p:sldId xmlns:r="http://schemas.openxmlformats.org/officeDocument/2006/relationships" id="258" r:id="Rd802e4d588844362"/>
    <p:sldId xmlns:r="http://schemas.openxmlformats.org/officeDocument/2006/relationships" id="259" r:id="R6554a5e494ca4756"/>
    <p:sldId xmlns:r="http://schemas.openxmlformats.org/officeDocument/2006/relationships" id="260" r:id="R116e4029450043f3"/>
    <p:sldId xmlns:r="http://schemas.openxmlformats.org/officeDocument/2006/relationships" id="261" r:id="R54f5162bf8bb422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520a28e74be436b" /><Relationship Type="http://schemas.openxmlformats.org/officeDocument/2006/relationships/slide" Target="/ppt/slides/slide2.xml" Id="Rb666d167440940e6" /><Relationship Type="http://schemas.openxmlformats.org/officeDocument/2006/relationships/slide" Target="/ppt/slides/slide3.xml" Id="Rd802e4d588844362" /><Relationship Type="http://schemas.openxmlformats.org/officeDocument/2006/relationships/slide" Target="/ppt/slides/slide4.xml" Id="R6554a5e494ca4756" /><Relationship Type="http://schemas.openxmlformats.org/officeDocument/2006/relationships/slide" Target="/ppt/slides/slide5.xml" Id="R116e4029450043f3" /><Relationship Type="http://schemas.openxmlformats.org/officeDocument/2006/relationships/slide" Target="/ppt/slides/slide6.xml" Id="R54f5162bf8bb422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 Gaveta Cheia de Carregadores Que Nenhum Dispositivo Precisa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Sobre a lógica silenciosa de guardar coisas que sabemos que nunca mais usaremos.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Que Ninguém Faz</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guardamos coisas que sabemos que nunca usaremos? Não as coisas sentimentais — os sapatinhos de bebê, o ingresso do show, a carta. Essas têm razões associadas. Estou falando dos cabos órfãos, dos manuais de instrução de eletrodomésticos que quebraram há cinco anos, do brinco solitário cujo par desapareceu durante o governo do Obama. Guardamos sem pensar e nunca perguntamos por quê.</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Lógica do Talvez</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Existe uma vozinha que diz: talvez um dia. Talvez um dia você encontre o outro brinco. Talvez um dia você compre um celular que use aquele plug antigo de novo. Talvez um dia você lembre o que aquela chave abre. A voz é baixa, mas persistente. Ela não argumenta. Apenas fica ali, e como não custa nada guardar um cabo, você o guarda.
ℹ️A lógica não é sobre o objeto. É sobre evitar a sensação de ter estado errado. Jogar fora significaria admitir que o futuro que você imaginou — aquele em que precisaria — não está chegando.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Peso de Não Desperdiçar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Alguns de nós fomos criados com a ideia de que jogar fora algo utilizável é uma espécie de pecado. Não um pecado religioso, mas moral. Você não desperdiça. Você encontra um uso. Você guarda até que se prove inútil sem dúvida. Mas esse dia nunca chega, porque sempre há uma réstia de dúvida.
Então a gaveta enche. O armário enche. A garagem enche. E aquilo que você tentava proteger — o recurso, o dinheiro, o planeta — fica soterrado sob o peso das coisas que você foi cuidadoso demais para descartar.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Complicação Honesta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Mas talvez guardar não seja apenas medo ou culpa. Talvez seja uma forma silenciosa de respeito. Você guardou aquele cabo porque alguém deu para você, ou porque veio com algo que você amou, ou porque representa um tempo em que você tinha uma vida diferente com dispositivos diferentes. Jogar fora parece jogar fora um pedaço daquela vida. E isso não é nada.
A gaveta é um museu de futuros pequenos e esquecidos. A questão é se um museu precisa estar na sua cozinha.
Ainda não encontrei a tesoura. Mas deixei a gaveta aberta. Talvez amanhã eu decida o que fica e o que vai. Ou talvez eu feche de novo e procure em outro lugar.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Tiny Pencil You Kept From the Furniture Store - Um texto complementar sobre os pequenos objetos quase inúteis que guardamos ao longo de mudanças e anos.
The Good Glasses Nobody Drinks From - Explora a mesma lógica de guardar coisas para uma ocasião especial que nunca chega.
The Last Spoonful of Jam - Outra reflexão sutil sobre por que nos agarramos ao quase vazio, ao quase terminado, ao quase ido.</a:t>
            </a:r>
          </a:p>
        </p:txBody>
      </p:sp>
    </p:spTree>
  </p:cSld>
  <p:clrMapOvr>
    <a:masterClrMapping xmlns:a="http://schemas.openxmlformats.org/drawingml/2006/main"/>
  </p:clrMapOvr>
</p:sld>
</file>