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d721f22667fc491c"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1a67c7dacd7f45b1"/>
    <p:sldId xmlns:r="http://schemas.openxmlformats.org/officeDocument/2006/relationships" id="257" r:id="R90919ee78a5d43d1"/>
    <p:sldId xmlns:r="http://schemas.openxmlformats.org/officeDocument/2006/relationships" id="258" r:id="R2f361fbf8db2453d"/>
    <p:sldId xmlns:r="http://schemas.openxmlformats.org/officeDocument/2006/relationships" id="259" r:id="R3432ba8f15c94af3"/>
    <p:sldId xmlns:r="http://schemas.openxmlformats.org/officeDocument/2006/relationships" id="260" r:id="Rd5aa822417dd4294"/>
    <p:sldId xmlns:r="http://schemas.openxmlformats.org/officeDocument/2006/relationships" id="261" r:id="R7314ceec4c014c44"/>
    <p:sldId xmlns:r="http://schemas.openxmlformats.org/officeDocument/2006/relationships" id="262" r:id="R682e57f0ede94281"/>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1a67c7dacd7f45b1" /><Relationship Type="http://schemas.openxmlformats.org/officeDocument/2006/relationships/slide" Target="/ppt/slides/slide2.xml" Id="R90919ee78a5d43d1" /><Relationship Type="http://schemas.openxmlformats.org/officeDocument/2006/relationships/slide" Target="/ppt/slides/slide3.xml" Id="R2f361fbf8db2453d" /><Relationship Type="http://schemas.openxmlformats.org/officeDocument/2006/relationships/slide" Target="/ppt/slides/slide4.xml" Id="R3432ba8f15c94af3" /><Relationship Type="http://schemas.openxmlformats.org/officeDocument/2006/relationships/slide" Target="/ppt/slides/slide5.xml" Id="Rd5aa822417dd4294" /><Relationship Type="http://schemas.openxmlformats.org/officeDocument/2006/relationships/slide" Target="/ppt/slides/slide6.xml" Id="R7314ceec4c014c44" /><Relationship Type="http://schemas.openxmlformats.org/officeDocument/2006/relationships/slide" Target="/ppt/slides/slide7.xml" Id="R682e57f0ede94281"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A Mordida Indesejada que Aceitamos Mesmo Assim</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Uma reflexão sobre por que comemos coisas que realmente não queremos, da obrigação ao hábito e ao puxão silencioso do familiar.</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 pergunta que ninguém faz</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Por que comemos coisas que não queremos? Não as coisas que desejamos e nos arrependemos, mas as que nunca desejamos.
O bolo seco no escritório.
A taça de vinho que tem gosto de obrigação.
As últimas garfadas de uma refeição que deixou de ser boa dez minutos atrás.
Fazemos isso o tempo todo, e quase nunca paramos para perguntar por quê.</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 peso de não querer ser rude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 resposta mais fácil é a educação. Alguém fez algo. Alguém trouxe algo. Recusar parece uma pequena rejeição da pessoa, não apenas da comida.
Comi aquele patê de alcachofra porque eu via minha amiga observando a tigela. Queria que ela se sentisse vista. Mas o patê continuava ruim. E ela nunca soube que eu odiava. Então, para quem foi a educação? Para ela, ou para a versão de mim que não suporta desapontar?
ℹ️Essa tensão entre ser gentil e ser honesto é comum na alimentação social — e muitas vezes passa despercebida.</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 fantasma da regra do prato limpo</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Há também um hábito mais profundo. Muitos de nós fomos criados para terminarmos o que está no prato. Essa regra era sobre gratidão e desperdício, mas ela persiste muito depois da infância.
Agora se aplica a tudo: o biscoito velho, o café muito doce, a refeição que foi um erro. Terminamos porque começar algo e não terminar parece errado. A regra sobreviveu ao seu propósito. Mas a seguimos mesmo assim.</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 estranho conforto do indesejado</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Às vezes, a mordida indesejada não tem nada a ver com obrigação. É sobre familiaridade. Tenho uma gaveta de petiscos que não gosto — aqueles biscoitos sem graça, aquela barra de proteína estranha. Mas quando estou cansado ou ansioso, pego eles mesmo assim.
Eles não exigem nada de mim. Não animam nem desapontam. Eles estão simplesmente ali. Comê-los não é prazer. É uma espécie de manutenção. Como respirar.</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Onde esse pensamento falha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É fácil pintar isso como um problema — uma falha de autonomia, falta de amor-próprio. Mas talvez a mordida indesejada também seja um pequeno ato de generosidade.
Talvez a amiga que fez o patê soubesse que eu não amava, e minha mordida foi um presente que ambos entendemos. Talvez o biscoito velho não seja uma falha, mas uma escolha para conservar energia.
💡Nem sempre precisamos comer por prazer. Às vezes comemos para estar presentes, para ser gentis, para ficar em silêncio. Isso não é um defeito. É apenas mais uma razão pela qual as pessoas compartilham uma mesa.
Ainda não gosto de patê de alcachofra. Mas provavelmente comerei de novo. Não porque preciso. Porque às vezes o querer não é o ponto.</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Artigos relacionados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Por que as sobras dos outros têm um gosto melhor — Explora por que a comida feita por outros parece um presente, enquanto nossas próprias sobras parecem uma obrigação.
✅ O Mesmo Sanduíche, Dois Sabores Diferentes — Examina como comer sozinho achata o sabor, conectando-se à dimensão social das mordidas indesejadas.
✅ O Jantar Que Foi Feito Só para Você — Reflete sobre por que comer sozinho parece uma obrigação, enquanto compartilhar uma refeição a transforma.</a:t>
            </a:r>
          </a:p>
        </p:txBody>
      </p:sp>
    </p:spTree>
  </p:cSld>
  <p:clrMapOvr>
    <a:masterClrMapping xmlns:a="http://schemas.openxmlformats.org/drawingml/2006/main"/>
  </p:clrMapOvr>
</p:sld>
</file>