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28576b517e4e4fb1"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5e41e72b8ebb48bf"/>
    <p:sldId xmlns:r="http://schemas.openxmlformats.org/officeDocument/2006/relationships" id="257" r:id="R5aa14de3c8724d45"/>
    <p:sldId xmlns:r="http://schemas.openxmlformats.org/officeDocument/2006/relationships" id="258" r:id="R4245ea2d2f314fb3"/>
    <p:sldId xmlns:r="http://schemas.openxmlformats.org/officeDocument/2006/relationships" id="259" r:id="R63fde2c50fca4381"/>
    <p:sldId xmlns:r="http://schemas.openxmlformats.org/officeDocument/2006/relationships" id="260" r:id="Rf317b5ee5cb746da"/>
    <p:sldId xmlns:r="http://schemas.openxmlformats.org/officeDocument/2006/relationships" id="261" r:id="Rfd0f3792f0674da8"/>
    <p:sldId xmlns:r="http://schemas.openxmlformats.org/officeDocument/2006/relationships" id="262" r:id="Ra9a48ba3755c4cd3"/>
    <p:sldId xmlns:r="http://schemas.openxmlformats.org/officeDocument/2006/relationships" id="263" r:id="R46462b0a796a4dba"/>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5e41e72b8ebb48bf" /><Relationship Type="http://schemas.openxmlformats.org/officeDocument/2006/relationships/slide" Target="/ppt/slides/slide2.xml" Id="R5aa14de3c8724d45" /><Relationship Type="http://schemas.openxmlformats.org/officeDocument/2006/relationships/slide" Target="/ppt/slides/slide3.xml" Id="R4245ea2d2f314fb3" /><Relationship Type="http://schemas.openxmlformats.org/officeDocument/2006/relationships/slide" Target="/ppt/slides/slide4.xml" Id="R63fde2c50fca4381" /><Relationship Type="http://schemas.openxmlformats.org/officeDocument/2006/relationships/slide" Target="/ppt/slides/slide5.xml" Id="Rf317b5ee5cb746da" /><Relationship Type="http://schemas.openxmlformats.org/officeDocument/2006/relationships/slide" Target="/ppt/slides/slide6.xml" Id="Rfd0f3792f0674da8" /><Relationship Type="http://schemas.openxmlformats.org/officeDocument/2006/relationships/slide" Target="/ppt/slides/slide7.xml" Id="Ra9a48ba3755c4cd3" /><Relationship Type="http://schemas.openxmlformats.org/officeDocument/2006/relationships/slide" Target="/ppt/slides/slide8.xml" Id="R46462b0a796a4dba"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 Pele Refletora: O Mundo de Sombras e Sangue de um Menino</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 horror de amadurecimento assombrador onde a imaginação de um menino transforma as planícies de Idaho em um mito de vampiros.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 Relance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Ano: 1990
Diretor: Philip Ridley
País: Reino Unido, Canadá
Gênero: Drama, Suspense, Terror
Elenco principal: Jeremy Cooper, Viggo Mortensen, Lindsay Duncan
Duração: 95 minutos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Trama e Perspectiva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que Acontece no Início
O filme abre na zona rural de Idaho nos anos 1950. Um garoto chamado Seth vive em uma fazenda com sua família. Coisas estranhas começam a acontecer. Crianças desaparecem da comunidade. Seth fica convencido de que uma viúva que mora nas proximidades é uma vampira. Ele a observa. Ele a segue. O filme nunca nos diz se ele está certo. Esse é o ponto.
A Lógica de uma Criança
Seth não vê o mundo como os adultos. Ele vê sinais em toda parte. Um pássaro morto. Uma fita vermelha. Um rosto pálido em uma janela. Para ele, essas coisas não são aleatórias. São pistas. O filme permanece tão completamente dentro de sua perspectiva que a linha entre o real e o imaginado se dissolve. Nunca sabemos se a viúva é um monstro ou apenas uma mulher solitária. A ambiguidade não é um defei…</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Atmosfera Visual e Sonora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Paisagem como uma Gaiola
O cenário parece aberto. Campos, céu, estradas vazias. Mas a câmera mantém o menino pequeno no quadro. A vastidão não parece liberdade. Parece isolamento. Não há para onde correr. Os planos abertos não confortam. Eles fazem o perigo parecer em toda parte e em lugar nenhum ao mesmo tempo. O filme usa o coração americano como uma casa mal-assombrada — só que as paredes são feitas de trigo e silêncio.
Atuações que se Recusam a Explicar
Jeremy Cooper interpreta Seth com uma quietude que parece não natural. Ele não age como uma criança típica de cinema. Ele observa. Ele espera. Seu rosto carrega uma seriedade que torna seu medo crível. Viggo Mortensen aparece como um jovem quieto e danificado. Seu papel é pequeno, mas sua presença persiste. Lindsay Duncan interpreta…</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Pontos Fortes e Fracos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que Ainda Funciona
✅ O estilo visual: Ridley compõe tomadas como pinturas. Cada quadro parece deliberado.
✅ O silêncio: longos trechos sem música fazem os sons súbitos atingirem com mais força.
✅ A recusa em explicar: o filme confia que o espectador suporte a incerteza.
✅ O tom: ele mistura terror com uma beleza estranha e triste que parece única.
O que envelheceu
O ritmo é lento para os padrões modernos. Algumas cenas se estendem mais do que o público contemporâneo esperaria. Os toques surreais — um balão flutuante, um pregador estranho — podem parecer mais uma afetação de cinema de arte do que um horror orgânico. Mas essas escolhas também dão ao filme sua identidade. Paciência faz parte do acordo.
⚠️O ritmo é lento para os padrões modernos. Os toques surreais podem parecer mais uma…</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Temas mais profundos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pergunta por trás do filme
O que acontece quando a imaginação de uma criança é a única ferramenta que ele tem para dar sentido a um mundo que já está quebrado? Seth não tem respostas. Ele tem histórias. Vampiros. Monstros. Maldade. O filme pergunta se essas histórias o ajudam a sobreviver ou o prendem ainda mais. Não responde. Apenas mostra os campos, o céu e um garoto que não consegue parar de procurar por algo terrível.
Uma imagem final
O filme termina com uma imagem que fica na mente. Um garoto sozinho em uma paisagem que não se importa. Sem resolução. Sem conforto. Apenas o mundo estranho, belo e aterrorizante que ele construiu ao seu redor. The Reflecting Skin não é um filme de terror sobre vampiros. É um filme de terror sobre o que uma criança vê quando ninguém mais quer olhar.</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Reflecting Skin Wikipedia
Fatos TMDB</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Session 9: The Horror of Empty Halls and Broken Tapes - Outro terror psicológico de ritmo lento que usa cenário e silêncio para construir pavor, muito parecido com The Reflecting Skin.
The Mothman Prophecies: A Masterclass in Dread - Um estudo perturbador do luto e do medo do desconhecido, combinando com o horror ambíguo e atmosférico de The Reflecting Skin.
Stir of Echoes: Hypnosis, Hauntings, and Working-Class Horror - Um suspense sobrenatural pé no chão onde as visões de um pai borram a realidade, semelhante à perspectiva não confiável de Seth.</a:t>
            </a:r>
          </a:p>
        </p:txBody>
      </p:sp>
    </p:spTree>
  </p:cSld>
  <p:clrMapOvr>
    <a:masterClrMapping xmlns:a="http://schemas.openxmlformats.org/drawingml/2006/main"/>
  </p:clrMapOvr>
</p:sld>
</file>