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648ba6e5d994c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1970cab3839e4dab"/>
    <p:sldId xmlns:r="http://schemas.openxmlformats.org/officeDocument/2006/relationships" id="257" r:id="R28f821c057cf4404"/>
    <p:sldId xmlns:r="http://schemas.openxmlformats.org/officeDocument/2006/relationships" id="258" r:id="R40b711be37e346f0"/>
    <p:sldId xmlns:r="http://schemas.openxmlformats.org/officeDocument/2006/relationships" id="259" r:id="R8fd8a2afa7f749af"/>
    <p:sldId xmlns:r="http://schemas.openxmlformats.org/officeDocument/2006/relationships" id="260" r:id="R1bbb89ba8a0b4da9"/>
    <p:sldId xmlns:r="http://schemas.openxmlformats.org/officeDocument/2006/relationships" id="261" r:id="R57b0f902faca49b1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1970cab3839e4dab" /><Relationship Type="http://schemas.openxmlformats.org/officeDocument/2006/relationships/slide" Target="/ppt/slides/slide2.xml" Id="R28f821c057cf4404" /><Relationship Type="http://schemas.openxmlformats.org/officeDocument/2006/relationships/slide" Target="/ppt/slides/slide3.xml" Id="R40b711be37e346f0" /><Relationship Type="http://schemas.openxmlformats.org/officeDocument/2006/relationships/slide" Target="/ppt/slides/slide4.xml" Id="R8fd8a2afa7f749af" /><Relationship Type="http://schemas.openxmlformats.org/officeDocument/2006/relationships/slide" Target="/ppt/slides/slide5.xml" Id="R1bbb89ba8a0b4da9" /><Relationship Type="http://schemas.openxmlformats.org/officeDocument/2006/relationships/slide" Target="/ppt/slides/slide6.xml" Id="R57b0f902faca49b1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 Prateleira das Coisas Que Nunca Tocamos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olhar sobre os objetos que guardamos mas nunca usamos, e o que eles dizem sobre nós.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A Pergunta Que Evitamos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guardamos coisas que nunca tocamos? Não as coisas sentimentais — os sapatos de bebê, o vestido de casamento, o canhoto de ingresso do primeiro encontro. Essas têm uma razão clara. Quero dizer os objetos neutros. O liquidificador extra que funciona bem, mas já temos um melhor. Os livros que nunca leremos de novo, mas não conseguimos doar. O vaso que alguém nos deu e não combina com nenhum cômodo da casa.
Esses objetos ocupam espaço, tanto físico quanto mental. Toda vez que abro aquele armário, vejo o bule e sinto um pequeno e quieto puxão. Não exatamente culpa. Mais como um fio solto que sempre pretendo puxar.
ℹ️O bule não é feio. Não está quebrado. Simplesmente não é necessário. Isso descreve uma classe de objetos que podemos chamar de objetos neutros — coisas sem peso emocional fo…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 História Que Contamos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Quando penso em me livrar do bule, uma história aparece. A história diz: talvez um dia eu tenha convidados que amem chá. Talvez eu organize um chá da tarde tradicional, com scones e geleia. Talvez eu me torne o tipo de pessoa que faz isso.
A história não é sobre o bule. É sobre uma versão futura de mim que tem mais tempo, mais energia, mais interesse em receber. Manter o bule é uma forma de manter essa possibilidade viva. Jogá-lo fora seria admitir que não sou aquela pessoa, e provavelmente nunca serei.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🧘 O Ritual de Guardar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Há também algo relaxante no próprio ato de guardar. Tirar o pó do bule, endireitá-lo, certificar-se de que ainda está lá. É um pequeno ritual sem riscos. Você não pode falhar em tirar o pó de um bule. Em uma vida cheia de decisões que importam, essa não importa. Então deixamos intocado, e a prateleira se torna um museu silencioso de nossa indecisão.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🔁 E Se Estivermos Errados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Mas talvez o oposto também seja verdadeiro. Talvez guardar o bule não seja sobre medo de deixar ir. Talvez seja um tipo de lealdade. Nós o guardamos porque alguém nos deu, ou porque o compramos durante um bom ano, ou porque nos lembramos da manhã em que o usamos pela primeira vez. O objeto é uma testemunha. Descartá-lo parece apagar um pequeno pedaço de evidência de que estávamos lá, de que vivemos aquele dia.
E às vezes, em um domingo tranquilo, faço chá em um bule diferente e olho para o bule na prateleira e penso: você está bem onde está. Você não precisa ganhar seu lugar.
A prateleira ainda estará lá amanhã. O bule também. E provavelmente vou tirar o pó dele de novo, e pensar sobre o que significa, e então não decidir nada.
💡Talvez o ato silencioso de tirar o pó seja sua própria forma…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Camisa que Fica no Armário — Uma reflexão paralela sobre roupas que guardamos mas nunca vestimos, explorando a mesma indecisão silenciosa.
✅ Os Copos Bons que Ninguém Bebe — Outra abordagem sobre objetos guardados para uma ocasião especial que nunca chega, ecoando a história do bule.
✅ O Pequeno Lápis que Você Guardou da Loja de Móveis — Examina pequenas lembranças sem propósito e por que as mantemos muito depois de seu uso ter se esgotado.</a:t>
            </a:r>
          </a:p>
        </p:txBody>
      </p:sp>
    </p:spTree>
  </p:cSld>
  <p:clrMapOvr>
    <a:masterClrMapping xmlns:a="http://schemas.openxmlformats.org/drawingml/2006/main"/>
  </p:clrMapOvr>
</p:sld>
</file>