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edf807e5bcb47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db1bd6e4a7934ccc"/>
    <p:sldId xmlns:r="http://schemas.openxmlformats.org/officeDocument/2006/relationships" id="257" r:id="Rb6da8529573548e4"/>
    <p:sldId xmlns:r="http://schemas.openxmlformats.org/officeDocument/2006/relationships" id="258" r:id="R6bdbe42419df4d23"/>
    <p:sldId xmlns:r="http://schemas.openxmlformats.org/officeDocument/2006/relationships" id="259" r:id="R95dcaaa26e69477f"/>
    <p:sldId xmlns:r="http://schemas.openxmlformats.org/officeDocument/2006/relationships" id="260" r:id="R7b604ae8c50941dd"/>
    <p:sldId xmlns:r="http://schemas.openxmlformats.org/officeDocument/2006/relationships" id="261" r:id="R3ace2025ff064981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db1bd6e4a7934ccc" /><Relationship Type="http://schemas.openxmlformats.org/officeDocument/2006/relationships/slide" Target="/ppt/slides/slide2.xml" Id="Rb6da8529573548e4" /><Relationship Type="http://schemas.openxmlformats.org/officeDocument/2006/relationships/slide" Target="/ppt/slides/slide3.xml" Id="R6bdbe42419df4d23" /><Relationship Type="http://schemas.openxmlformats.org/officeDocument/2006/relationships/slide" Target="/ppt/slides/slide4.xml" Id="R95dcaaa26e69477f" /><Relationship Type="http://schemas.openxmlformats.org/officeDocument/2006/relationships/slide" Target="/ppt/slides/slide5.xml" Id="R7b604ae8c50941dd" /><Relationship Type="http://schemas.openxmlformats.org/officeDocument/2006/relationships/slide" Target="/ppt/slides/slide6.xml" Id="R3ace2025ff06498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 Primeira Coisa Que Pegamos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reflexão tranquila sobre o hábito matinal de verificar o celular antes mesmo de cumprimentar o dia.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A pergunta que ninguém faz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pegamos o telefone primeiro? Não depois do café, não depois de alongar, não depois de um momento de silêncio. Primeiro. Como se o dia não pudesse começar até que tenhamos checado com todo mundo. Como se nossa própria mente, recém-saída do sono, não valesse um minuto de atenção.
ℹ️Esse espaço em branco pode ser desconfortável. Ele pergunta: O que você realmente quer? O telefone oferece uma pergunta mais suave: O que você perdeu? É mais fácil responder.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🔄 Um ritual de evitação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Acho que é uma forma de adiar a nós mesmos. Os primeiros momentos do dia são frágeis. Ainda não há agenda, nenhuma lista de coisas a fazer. Apenas um espaço em branco.
Então buscamos a pequena distração brilhante em vez de sentar com o silêncio.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👁️ A ilusão de prontidão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Dizemos a nós mesmos que estamos nos orientando. Checando as notícias, as mensagens, a agenda. Mas, na verdade, estamos tomando emprestada a urgência de outra pessoa. Um e-mail de trabalho que pode esperar uma hora. Uma foto noturna de um amigo. Uma manchete que mudará até o meio-dia.
Nada disso precisa de nós naquele momento. No entanto, tratamos como essencial, como se o dia fosse desmoronar se não checarmos. Não vai. O dia vai esperar. A questão é se nós podemos.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🤝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talvez eu esteja sendo muito severo. Talvez o telefone não seja uma fuga, mas uma ponte. Algumas pessoas acordam sozinhas, e aquela primeira rolagem é uma forma de se sentirem conectadas antes que a casa desperte. Outras têm um parceiro ou filhos, e o telefone é o único momento de silêncio que terão.
Talvez o ritual não seja sobre nos evitar, mas sobre entrar no mundo lentamente, através de pequenas doses de outras vidas. É possível que o telefone, à sua maneira imperfeita, nos ajude a começar o dia menos sozinhos.
💡Não sei o que faria sem ele. Provavelmente ficaria deitado olhando para o teto. Isso poderia ser melhor. Ou não. A questão ainda está em aberto.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Exaustão de Não Fazer Nada — Um texto complementar que explora por que o tempo vazio pode ser desgastante, muito parecido com o vazio da manhã.
O Pequeno Anúncio Antes de Sair de Casa — Outro ritual silencioso que realizamos sem pensar, como pegar o telefone logo de cara.</a:t>
            </a:r>
          </a:p>
        </p:txBody>
      </p:sp>
    </p:spTree>
  </p:cSld>
  <p:clrMapOvr>
    <a:masterClrMapping xmlns:a="http://schemas.openxmlformats.org/drawingml/2006/main"/>
  </p:clrMapOvr>
</p:sld>
</file>