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84bb4f04854438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752cadc2f7b4064"/>
    <p:sldId xmlns:r="http://schemas.openxmlformats.org/officeDocument/2006/relationships" id="257" r:id="R035fd749dd6244ad"/>
    <p:sldId xmlns:r="http://schemas.openxmlformats.org/officeDocument/2006/relationships" id="258" r:id="Re8178261b58444af"/>
    <p:sldId xmlns:r="http://schemas.openxmlformats.org/officeDocument/2006/relationships" id="259" r:id="Rdd336c679a064b9a"/>
    <p:sldId xmlns:r="http://schemas.openxmlformats.org/officeDocument/2006/relationships" id="260" r:id="Rcf6621b0afa04c15"/>
    <p:sldId xmlns:r="http://schemas.openxmlformats.org/officeDocument/2006/relationships" id="261" r:id="Rd8ecc5a7bf164ae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752cadc2f7b4064" /><Relationship Type="http://schemas.openxmlformats.org/officeDocument/2006/relationships/slide" Target="/ppt/slides/slide2.xml" Id="R035fd749dd6244ad" /><Relationship Type="http://schemas.openxmlformats.org/officeDocument/2006/relationships/slide" Target="/ppt/slides/slide3.xml" Id="Re8178261b58444af" /><Relationship Type="http://schemas.openxmlformats.org/officeDocument/2006/relationships/slide" Target="/ppt/slides/slide4.xml" Id="Rdd336c679a064b9a" /><Relationship Type="http://schemas.openxmlformats.org/officeDocument/2006/relationships/slide" Target="/ppt/slides/slide5.xml" Id="Rcf6621b0afa04c15" /><Relationship Type="http://schemas.openxmlformats.org/officeDocument/2006/relationships/slide" Target="/ppt/slides/slide6.xml" Id="Rd8ecc5a7bf164ae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 Refeição Que Ninguém Vê</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Comer sozinho muda o que escolhemos, como saboreamos e por que nos importamos.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Pergunta Que Ninguém Faz</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Por que a comida tem um gosto diferente quando ninguém está olhando? Não é só a companhia — é o sabor em si. Um sanduíche comido sozinho na pia da cozinha não é o mesmo sanduíche comido do outro lado de uma mesa com alguém que também está comendo. A questão não é sobre solidão. É sobre o fato estranho de que comer é em parte uma performance, e quando o público desaparece, o roteiro muda.</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As Escolhas que Fazemos para os Outros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Quando cozinho para um convidado, penso no equilíbrio. Uma proteína, um amido, um vegetal. Algo verde. Algo colorido. Emprato. Talvez acenda uma vela. Sozinho, como um bloco de queijo em pé. Não penso em equilíbrio. Penso em eficiência. A refeição vira combustível, não cerimônia.
ℹ️Mas isso é uma perda. A cerimônia é parte do que torna comer humano. Evoluímos para compartilhar comida, para sentar ao redor do fogo e passar coisas. Sozinhos, regredimos a algo mais animal — pegar, mastigar, engolir.</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Silêncio à Mesa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Existe um tipo particular de quietude que se instala quando você come sozinho. Sem tilintar de copos. Sem ninguém pedindo o sal. Sem pausa para alguém terminar uma história. O silêncio amplifica cada mastigada. Você ouve a si mesmo engolir.
Algumas pessoas preenchem esse silêncio com um podcast ou um programa. Eu também faço isso. Mas isso é uma forma de fingir que alguém está ali. Nos sentimos desconfortáveis com o ato puro de nos alimentar sem nenhum enquadramento. O enquadramento — conversa, música, uma tela — é o que faz isso parecer uma refeição em vez de um processo biológico.</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Complexidade Honesta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Mas talvez comer sozinho seja mais honesto. Sem plateia, comemos o que realmente queremos. Não fingimos gostar de couve porque impressiona alguém. Não pedimos salada quando queremos hambúrguer. Sozinhos, nossos desejos estão nus. Há algo de valioso nisso.
💡O iogurte com granola que comi ontem à noite — era genuinamente o que eu queria. Nada impressionante. Nada equilibrado. Apenas verdadeiro. Talvez a performance de comer com os outros nos ensine a mentir sobre nossos apetites.
Não tenho certeza se devemos tentar consertar o ato de comer sozinho. Não é um problema a ser resolvido. Mas percebo que as refeições que lembro são as compartilhadas. As solitárias desaparecem no dia como um suspiro. Vale a pena refletir sobre isso.</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Mesmo Sanduíche, Dois Sabores Diferentes - Explora por que a comida parece insípida quando se come sozinho, dando continuidade direta à questão central deste artigo.
O Prato que Você Não se Preocupa em Preparar Quando Come Sozinho - Examina o ritual de empratar versus comer direto da geladeira, um complemento perfeito para a cerimônia perdida na solidão.
Por que Cozinhar para um Parece uma Tarefa - Aborda o fardo de preparar uma refeição só para você, um passo natural a partir da reflexão do artigo sobre comer sozinho.</a:t>
            </a:r>
          </a:p>
        </p:txBody>
      </p:sp>
    </p:spTree>
  </p:cSld>
  <p:clrMapOvr>
    <a:masterClrMapping xmlns:a="http://schemas.openxmlformats.org/drawingml/2006/main"/>
  </p:clrMapOvr>
</p:sld>
</file>