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c34cfbea2b74acf"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46161aa12b804eea"/>
    <p:sldId xmlns:r="http://schemas.openxmlformats.org/officeDocument/2006/relationships" id="257" r:id="R4f9ae324a39d4836"/>
    <p:sldId xmlns:r="http://schemas.openxmlformats.org/officeDocument/2006/relationships" id="258" r:id="R1a49c7a8df524974"/>
    <p:sldId xmlns:r="http://schemas.openxmlformats.org/officeDocument/2006/relationships" id="259" r:id="R14d763a8ebd9467d"/>
    <p:sldId xmlns:r="http://schemas.openxmlformats.org/officeDocument/2006/relationships" id="260" r:id="R9f6dc60b46004601"/>
    <p:sldId xmlns:r="http://schemas.openxmlformats.org/officeDocument/2006/relationships" id="261" r:id="Raab413c8db85413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46161aa12b804eea" /><Relationship Type="http://schemas.openxmlformats.org/officeDocument/2006/relationships/slide" Target="/ppt/slides/slide2.xml" Id="R4f9ae324a39d4836" /><Relationship Type="http://schemas.openxmlformats.org/officeDocument/2006/relationships/slide" Target="/ppt/slides/slide3.xml" Id="R1a49c7a8df524974" /><Relationship Type="http://schemas.openxmlformats.org/officeDocument/2006/relationships/slide" Target="/ppt/slides/slide4.xml" Id="R14d763a8ebd9467d" /><Relationship Type="http://schemas.openxmlformats.org/officeDocument/2006/relationships/slide" Target="/ppt/slides/slide5.xml" Id="R9f6dc60b46004601" /><Relationship Type="http://schemas.openxmlformats.org/officeDocument/2006/relationships/slide" Target="/ppt/slides/slide6.xml" Id="Raab413c8db85413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A Terceira Noite com o Mesmo Prato</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Restos são bons até alguém mencioná-los. Então tudo muda.</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pergunta não dita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Por que comer a mesma refeição três dias seguidos é perfeitamente aceitável até que outra pessoa perceba? A sopa não mudou. Minha fome não mudou. Mas no momento em que se tornou visível para outra pessoa, a sensação foi diferente. De repente, eu não estava apenas comendo; eu estava sendo visto comendo a mesma coisa de novo. E isso pareceu um pouco triste.</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lógica particular das sobras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Quando você mora sozinho ou come sozinho, as sobras são um pacto silencioso que você faz consigo mesmo. Você cozinhou uma vez, come três vezes. É eficiente. É econômico. É um pequeno ritual de não desperdiçar. Não há ninguém para comentar, então não há comentários. Na terceira noite do mesmo prato, é apenas mais uma refeição. Você pode até apreciar como os sabores se aprofundaram.
Mas no momento em que outra pessoa vê a tigela, tudo se transforma em uma performance. E você percebe que está interpretando o papel de alguém que come a mesma coisa repetidamente, o que não é um papel que ninguém queira desempenhar.
ℹ️Em termos sociológicos, comer é uma performance quando observado. O ato privado se torna um símbolo público — e as sobras repentinamente carregam um significado não intencional.</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 espelho social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Comemos de forma diferente quando somos observados. Isso não é uma revelação. Mas o interessante é a rapidez com que a vergonha se instala. Não é sobre a comida. É sobre a história que a comida conta.
Uma refeição fresca diz: Eu me importo com este momento.
Sobras dizem: Estou passando por este momento.
E quando outra pessoa está presente, você quer ser visto como alguém que se importa, não como alguém que está apenas passando. Então você esconde a tigela, ou faz uma piada, ou mente e diz que está realmente viciado em lentilha esta semana.
No momento em que a comida se torna visível para outra pessoa, a sensação é diferente. De repente, eu não estava apenas comendo; eu estava sendo visto comendo a mesma coisa de novo.</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 complicação honesta</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Talvez o problema não seja o olhar. Talvez o problema seja que, na terceira noite, você realmente está um pouco cansado da sopa. Você só não admitiu para si mesmo até que outra pessoa lhe deu permissão para se sentir assim. O comentário não cria o tédio; apenas o nomeia. E uma vez nomeado, você não pode desnomeá-lo. Então você raspa o resto para a compostagem e faz algo novo. E isso também é bom.
A terceira noite do mesmo prato é um pequeno teste. Ele pergunta se você consegue apreciar algo sem a aprovação de ninguém. A maioria de nós consegue, até não conseguir mais. E isso não é uma falha. É apenas o que acontece quando um hábito privado encontra um olhar público.
💡Se você se pegar julgando suas próprias sobras quando alguém observa, pause. Pergunte-se: Estou entediado com esta comida,…</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Artigos relacionados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A geleia boa no fundo da geladeira — Guardamos comida especial para um dia que nunca chega — outro ritual silencioso da alimentação privada.
✅ O prato que você não se importa quando come sozinho — A diferença entre uma refeição adequada e comer da panela não é a fome — é quem está olhando.
✅ A sopa que fica melhor quando outra pessoa faz — Mesma receita, mesma panela — e ainda assim nunca tem o gosto da deles. O ingrediente que falta pode ser a atenção do cozinheiro.</a:t>
            </a:r>
          </a:p>
        </p:txBody>
      </p:sp>
    </p:spTree>
  </p:cSld>
  <p:clrMapOvr>
    <a:masterClrMapping xmlns:a="http://schemas.openxmlformats.org/drawingml/2006/main"/>
  </p:clrMapOvr>
</p:sld>
</file>