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e569e5d27944a8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6a91a237ff94c8b"/>
    <p:sldId xmlns:r="http://schemas.openxmlformats.org/officeDocument/2006/relationships" id="257" r:id="R04e158d38b5d4135"/>
    <p:sldId xmlns:r="http://schemas.openxmlformats.org/officeDocument/2006/relationships" id="258" r:id="R7eac0b70731f432b"/>
    <p:sldId xmlns:r="http://schemas.openxmlformats.org/officeDocument/2006/relationships" id="259" r:id="R3570943da8c8472b"/>
    <p:sldId xmlns:r="http://schemas.openxmlformats.org/officeDocument/2006/relationships" id="260" r:id="R452e630d91394b4e"/>
    <p:sldId xmlns:r="http://schemas.openxmlformats.org/officeDocument/2006/relationships" id="261" r:id="R82d1e6d8e9194f3d"/>
    <p:sldId xmlns:r="http://schemas.openxmlformats.org/officeDocument/2006/relationships" id="262" r:id="Rfd58eb2d765b4c0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6a91a237ff94c8b" /><Relationship Type="http://schemas.openxmlformats.org/officeDocument/2006/relationships/slide" Target="/ppt/slides/slide2.xml" Id="R04e158d38b5d4135" /><Relationship Type="http://schemas.openxmlformats.org/officeDocument/2006/relationships/slide" Target="/ppt/slides/slide3.xml" Id="R7eac0b70731f432b" /><Relationship Type="http://schemas.openxmlformats.org/officeDocument/2006/relationships/slide" Target="/ppt/slides/slide4.xml" Id="R3570943da8c8472b" /><Relationship Type="http://schemas.openxmlformats.org/officeDocument/2006/relationships/slide" Target="/ppt/slides/slide5.xml" Id="R452e630d91394b4e" /><Relationship Type="http://schemas.openxmlformats.org/officeDocument/2006/relationships/slide" Target="/ppt/slides/slide6.xml" Id="R82d1e6d8e9194f3d" /><Relationship Type="http://schemas.openxmlformats.org/officeDocument/2006/relationships/slide" Target="/ppt/slides/slide7.xml" Id="Rfd58eb2d765b4c0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 Última Colherada de Geleia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Por que abandonamos potes quando estão quase vazios, e o que isso diz sobre como lidamos com finais.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Que Gruda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Por que é tão difícil terminar um pote de geleia? Ou um vidro de catchup, um pacote de café, um tubo de pasta de dente. Navegamos pelos primeiros três quartos com facilidade. Então batemos no último pedaço e paramos. O pote fica ali, um pequeno monumento à nossa hesitação. A pergunta não é sobre geleia. É sobre o que fazemos quando algo bom está quase acabando.</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Última Colherada como Promessa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Acho que a última colherada parece diferente porque carrega peso. A primeira colherada é pura possibilidade. As do meio são rotina. Mas a última é uma decisão. Você precisa se comprometer com o fim. Você raspa as laterais, inclina o pote, pega cada pedacinho. E então acabou. Sem mais geleia. Sem mais pequeno prazer esperando por você pela manhã.
Ao deixá-la, você mantém a possibilidade viva. O pote não está vazio. Ainda há uma chance.
A última colherada é uma decisão. Você precisa se comprometer com o fim.</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Truque Visual do Vazio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Há também algo sobre como vemos um pote quase vazio. Quando está cheio, vemos abundância. Quando está pela metade, vemos potencial. Mas quando só resta um vestígio, vemos desperdício. O pote parece quase vazio, então nosso cérebro o trata como vazio. Paramos de pegá-lo. Compramos um pote novo.
O antigo é empurrado para trás, onde vive em uma espécie de limbo. Não terminado, não jogado fora. Apenas esquecido.
ℹ️Isso é o que psicólogos chamam de viés do "quase vazio": nossas mentes tratam recipientes quase vazios como totalmente vazios, mesmo quando uma quantidade utilizável permanece.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Complicação Honesta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Talvez o problema não seja sobre finais. Talvez seja sobre preguiça. Raspar o último pedaço de geleia dá trabalho. Requer esforço inclinar o pote, colocar a faca no ângulo certo, aceitar que a recompensa é pequena.
Um pote novo é fácil. Você desenrosca a tampa e lá está ele, perfeito e cheio. A última colherada pede paciência. E às vezes não estamos com disposição para paciência. Queremos o prazer fácil, não o merecido.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Geleia Não É o Ponto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Ainda não terminei aquele pote. Ele fica lá, esperando. Talvez amanhã eu raspe até limpar e passe na torrada. Ou talvez eu compre um novo e deixe o antigo ficar um pouco mais.
De qualquer forma, a geleia não é o ponto. O ponto é que todos nós temos um pote em algum lugar, meio vazio, do qual não estamos prontos para abrir mão.</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Pequeno Lápis que Você Guardou da Loja de Móveis — Uma reflexão sobre os pequenos objetos que seguramos muito depois de seu propósito ter ido embora.
A Comida que Você Para de Ver na Sua Própria Geladeira — Há uma prateleira na geladeira de todo mundo onde boas intenções vão amolecer silenciosamente no escuro.
A Geladeira Cheia é um Tipo Silencioso de Dívida — Uma geladeira abarrotada deveria parecer segurança. Em vez disso, fica ali, contando regressivamente, pedindo algo de você.</a:t>
            </a:r>
          </a:p>
        </p:txBody>
      </p:sp>
    </p:spTree>
  </p:cSld>
  <p:clrMapOvr>
    <a:masterClrMapping xmlns:a="http://schemas.openxmlformats.org/drawingml/2006/main"/>
  </p:clrMapOvr>
</p:sld>
</file>