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07024d2b380492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b073cf550f04c01"/>
    <p:sldId xmlns:r="http://schemas.openxmlformats.org/officeDocument/2006/relationships" id="257" r:id="Rd642c457d7f1492f"/>
    <p:sldId xmlns:r="http://schemas.openxmlformats.org/officeDocument/2006/relationships" id="258" r:id="Rcd9e4b91cdb6433d"/>
    <p:sldId xmlns:r="http://schemas.openxmlformats.org/officeDocument/2006/relationships" id="259" r:id="R4ba4d31afedd41fe"/>
    <p:sldId xmlns:r="http://schemas.openxmlformats.org/officeDocument/2006/relationships" id="260" r:id="R213c75a0dea3400f"/>
    <p:sldId xmlns:r="http://schemas.openxmlformats.org/officeDocument/2006/relationships" id="261" r:id="R5b30c7aaca0c4fca"/>
    <p:sldId xmlns:r="http://schemas.openxmlformats.org/officeDocument/2006/relationships" id="262" r:id="R70f1348f6cee45c2"/>
    <p:sldId xmlns:r="http://schemas.openxmlformats.org/officeDocument/2006/relationships" id="263" r:id="Rb2d05bd1c8804893"/>
    <p:sldId xmlns:r="http://schemas.openxmlformats.org/officeDocument/2006/relationships" id="264" r:id="R23ef83c36ab14eb4"/>
    <p:sldId xmlns:r="http://schemas.openxmlformats.org/officeDocument/2006/relationships" id="265" r:id="Ra4cbc2269e5147d8"/>
    <p:sldId xmlns:r="http://schemas.openxmlformats.org/officeDocument/2006/relationships" id="266" r:id="Rd9ebeb20b3c54bc5"/>
    <p:sldId xmlns:r="http://schemas.openxmlformats.org/officeDocument/2006/relationships" id="267" r:id="Rdc866719f7cf4f3b"/>
    <p:sldId xmlns:r="http://schemas.openxmlformats.org/officeDocument/2006/relationships" id="268" r:id="R40f26e8eb7754a7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b073cf550f04c01" /><Relationship Type="http://schemas.openxmlformats.org/officeDocument/2006/relationships/slide" Target="/ppt/slides/slide2.xml" Id="Rd642c457d7f1492f" /><Relationship Type="http://schemas.openxmlformats.org/officeDocument/2006/relationships/slide" Target="/ppt/slides/slide3.xml" Id="Rcd9e4b91cdb6433d" /><Relationship Type="http://schemas.openxmlformats.org/officeDocument/2006/relationships/slide" Target="/ppt/slides/slide4.xml" Id="R4ba4d31afedd41fe" /><Relationship Type="http://schemas.openxmlformats.org/officeDocument/2006/relationships/slide" Target="/ppt/slides/slide5.xml" Id="R213c75a0dea3400f" /><Relationship Type="http://schemas.openxmlformats.org/officeDocument/2006/relationships/slide" Target="/ppt/slides/slide6.xml" Id="R5b30c7aaca0c4fca" /><Relationship Type="http://schemas.openxmlformats.org/officeDocument/2006/relationships/slide" Target="/ppt/slides/slide7.xml" Id="R70f1348f6cee45c2" /><Relationship Type="http://schemas.openxmlformats.org/officeDocument/2006/relationships/slide" Target="/ppt/slides/slide8.xml" Id="Rb2d05bd1c8804893" /><Relationship Type="http://schemas.openxmlformats.org/officeDocument/2006/relationships/slide" Target="/ppt/slides/slide9.xml" Id="R23ef83c36ab14eb4" /><Relationship Type="http://schemas.openxmlformats.org/officeDocument/2006/relationships/slide" Target="/ppt/slides/slide10.xml" Id="Ra4cbc2269e5147d8" /><Relationship Type="http://schemas.openxmlformats.org/officeDocument/2006/relationships/slide" Target="/ppt/slides/slide11.xml" Id="Rd9ebeb20b3c54bc5" /><Relationship Type="http://schemas.openxmlformats.org/officeDocument/2006/relationships/slide" Target="/ppt/slides/slide12.xml" Id="Rdc866719f7cf4f3b" /><Relationship Type="http://schemas.openxmlformats.org/officeDocument/2006/relationships/slide" Target="/ppt/slides/slide13.xml" Id="R40f26e8eb7754a7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Abfallverhaltensweise in einer informellen Siedlung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Umfrage unter 226 Bewohnern einer südafrikanischen informellen Siedlung ergab positive Einstellungen, aber die Überzeugung, dass Abfallmanagement Aufgabe der Gemeinde ist.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führten eine Querschnittsbefragung von 226 Bewohnern der informellen Siedlung Shannon Drive in Durban, Südafrika, durch. Sie verwendeten die Theory of Planned Behaviour, um Einstellungen, Überzeugungen und Verhaltensweisen im Zusammenhang mit der Hausmüllverwaltung zu bewerten. Die Studie beinhaltete keine Intervention oder Vergleichsgruppe.
ℹ️Dies war eine Beobachtungsstudie am Menschen – sie misst Zusammenhänge, keine Ursachen.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fand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Bewohner hatten im Allgemeinen eine positive Einstellung zur Verwaltung ihres Hausmülls.
✅ Viele Bewohner glaubten, dass die Müllverwaltung ausschließlich in der Verantwortung der Gemeinde liegt.
✅ Dieser Glaube könnte die Gestaltung von Müllverwaltungspolitiken und -programmen beeinflussen.
Obwohl die Menschen ihren Müll gut verwalten möchten, denken sie oft, dass dies nicht ihre Aufgabe ist.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hebt eine Kluft zwischen persönlichen Einstellungen und der wahrgenommenen Verantwortung hervor. Diese könnte durch Bildung und Öffentlichkeitsarbeit angegangen werden.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maß Einstellungen und Überzeugungen zur Müllverwaltung. Sie testete nicht, ob diese Einstellungen zu tatsächlichen Veränderungen in der Müllverwaltungspraxis oder den Umweltauswirkungen führen.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zeigt nicht, dass Einstellungen bestimmte Müllverwaltungsverhalten verursachen.
Sie gilt nicht für andere Siedlungen oder Regionen.
Sie misst keine tatsächliche Müllreduzierung oder Umweltauswirkungen.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am Menschen.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basierend auf einer einzelnen Umfrage an einem Ort. Vertrauensstufe: Moderat. Dies ist eine beobachtende Humanstudie — sie zeigt Zusammenhänge, keinen Kausalitätsnachweis. Die Ergebnisse basieren auf selbstberichteten Einstellungen, die möglicherweise nicht dem tatsächlichen Verhalten entsprechen.
⚠️Selbstberichtete Daten spiegeln möglicherweise nicht das tatsächliche Verhalten wider – eine wesentliche Einschränkung.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Einzelne Siedlung, daher könnten Ergebnisse anderswo nicht zutreffen.
Selbstberichtete Daten spiegeln möglicherweise nicht das tatsächliche Verhalten wider.
Keine Vergleichsgruppe oder Längsschnitt-Nachbeobachtung.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Wären ähnliche Einstellungen auch in anderen informellen Siedlungen zu finden?
Sagen diese Einstellungen tatsächlich das Abfallmanagementverhalten voraus?
Welche Maßnahmen könnten die Überzeugungen über Verantwortlichkeiten verändern?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Verstehen Sie, dass Einstellungen allein ohne Unterstützung möglicherweise nicht zu Handlungen führen.
Erwägen Sie Aufklärungsprogramme in der Gemeinde, die die gemeinsame Verantwortung klarmachen.
Wenn Sie in einem Gebiet mit begrenzten Dienstleistungen leben, besprechen Sie lokale Abfalllösungen mit Nachbarn und Behörden.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Bewohner dieser informellen Siedlung haben eine positive Einstellung zu Abfällen, sehen dies jedoch oft als Aufgabe der Gemeinde, was auf einen Bedarf an besserer Aufklärung und gemeinsamer Verantwortung hinweist.
Diese Zusammenfassung dient nur der allgemeinen Information und ist kein medizinischer Rat. Sprechen Sie mit einem qualifizierten Fachmann, bevor Sie etwas an Ihrer Gesundheit ändern.</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Household waste management behaviour amongst residents in an informal settlement in Durban, South Africa.. Journal of environmental management. 2024 PubMed</a:t>
            </a:r>
          </a:p>
        </p:txBody>
      </p:sp>
    </p:spTree>
  </p:cSld>
  <p:clrMapOvr>
    <a:masterClrMapping xmlns:a="http://schemas.openxmlformats.org/drawingml/2006/main"/>
  </p:clrMapOvr>
</p:sld>
</file>