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bff803c84cfc48e5"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50c9b237145c476b"/>
    <p:sldId xmlns:r="http://schemas.openxmlformats.org/officeDocument/2006/relationships" id="257" r:id="R6c8bd70db21b4b2b"/>
    <p:sldId xmlns:r="http://schemas.openxmlformats.org/officeDocument/2006/relationships" id="258" r:id="R1579af551b294bbb"/>
    <p:sldId xmlns:r="http://schemas.openxmlformats.org/officeDocument/2006/relationships" id="259" r:id="Rf90f663362a445b4"/>
    <p:sldId xmlns:r="http://schemas.openxmlformats.org/officeDocument/2006/relationships" id="260" r:id="R28ec310261044ac1"/>
    <p:sldId xmlns:r="http://schemas.openxmlformats.org/officeDocument/2006/relationships" id="261" r:id="R2686d7ee5aa64bf2"/>
    <p:sldId xmlns:r="http://schemas.openxmlformats.org/officeDocument/2006/relationships" id="262" r:id="R776ff35dc01a47c8"/>
    <p:sldId xmlns:r="http://schemas.openxmlformats.org/officeDocument/2006/relationships" id="263" r:id="Rdb2e0d0eb83e43a0"/>
    <p:sldId xmlns:r="http://schemas.openxmlformats.org/officeDocument/2006/relationships" id="264" r:id="Rfa0d6e947dd44ffc"/>
    <p:sldId xmlns:r="http://schemas.openxmlformats.org/officeDocument/2006/relationships" id="265" r:id="R96661d1734254caf"/>
    <p:sldId xmlns:r="http://schemas.openxmlformats.org/officeDocument/2006/relationships" id="266" r:id="Rbd79f51020eb4d7e"/>
    <p:sldId xmlns:r="http://schemas.openxmlformats.org/officeDocument/2006/relationships" id="267" r:id="Rcf8f375bb2e84ce3"/>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50c9b237145c476b" /><Relationship Type="http://schemas.openxmlformats.org/officeDocument/2006/relationships/slide" Target="/ppt/slides/slide2.xml" Id="R6c8bd70db21b4b2b" /><Relationship Type="http://schemas.openxmlformats.org/officeDocument/2006/relationships/slide" Target="/ppt/slides/slide3.xml" Id="R1579af551b294bbb" /><Relationship Type="http://schemas.openxmlformats.org/officeDocument/2006/relationships/slide" Target="/ppt/slides/slide4.xml" Id="Rf90f663362a445b4" /><Relationship Type="http://schemas.openxmlformats.org/officeDocument/2006/relationships/slide" Target="/ppt/slides/slide5.xml" Id="R28ec310261044ac1" /><Relationship Type="http://schemas.openxmlformats.org/officeDocument/2006/relationships/slide" Target="/ppt/slides/slide6.xml" Id="R2686d7ee5aa64bf2" /><Relationship Type="http://schemas.openxmlformats.org/officeDocument/2006/relationships/slide" Target="/ppt/slides/slide7.xml" Id="R776ff35dc01a47c8" /><Relationship Type="http://schemas.openxmlformats.org/officeDocument/2006/relationships/slide" Target="/ppt/slides/slide8.xml" Id="Rdb2e0d0eb83e43a0" /><Relationship Type="http://schemas.openxmlformats.org/officeDocument/2006/relationships/slide" Target="/ppt/slides/slide9.xml" Id="Rfa0d6e947dd44ffc" /><Relationship Type="http://schemas.openxmlformats.org/officeDocument/2006/relationships/slide" Target="/ppt/slides/slide10.xml" Id="R96661d1734254caf" /><Relationship Type="http://schemas.openxmlformats.org/officeDocument/2006/relationships/slide" Target="/ppt/slides/slide11.xml" Id="Rbd79f51020eb4d7e" /><Relationship Type="http://schemas.openxmlformats.org/officeDocument/2006/relationships/slide" Target="/ppt/slides/slide12.xml" Id="Rcf8f375bb2e84ce3"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Ácidos Nucleicos de Estrutura Tetraédrica para Cicatrização de Feridas: Uma Revisão</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Esta revisão explora os ácidos nucleicos de estrutura tetraédrica como uma ferramenta potencial para cicatrização de feridas, mas a evidência em humanos ainda não está estabelecida.</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o estudo fez</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Este é um artigo de revisão, não um novo experimento. Ele resume estudos existentes sobre tFNAs na cicatrização de feridas. A revisão aborda possíveis mecanismos, como crescimento celular e formação de vasos sanguíneos. Também discute a entrega direcionada de medicamentos e a biocompatibilidade. Os sujeitos dos estudos originais não são claramente especificados nesta revisão.</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foi encontrado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A revisão descreve os tFNAs como tendo propriedades estruturais e funcionais únicas para cicatrização de feridas.
✅ Os tFNAs podem ajudar na proliferação celular, migração e regeneração de tecidos.
✅ Também podem auxiliar na angiogênese, ou crescimento de novos vasos sanguíneos.
✅ Os tFNAs oferecem potencial para entrega localizada e sustentada de medicamentos em feridas.
✅ A revisão discute a biocompatibilidade e biossegurança dos tFNAs, mas dados específicos não são fornecidos.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significa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Esta revisão sugere que os tFNAs mostram promessa em estudos laboratoriais e animais para cicatrização de feridas. No entanto, não fornece novos dados nem confirma eficácia em humanos. As descobertas são baseadas no resumo de outras pesquisas, não em um experimento controlado.
Este estudo revisa aplicações potenciais de tFNAs na cicatrização de feridas. Ele não testa nem afirma que os tFNAs são eficazes para cicatrização de feridas em humanos.</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NÃO mostra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Não fornece novos resultados experimentais.
Não mostra que os tFNAs funcionam em humanos.
Não estabelece segurança ou eficácia para o cuidado de feridas.
Não compara tFNAs com tratamentos padrão.</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Nível de evidência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Um artigo de revisão resumindo estudos existentes, com sujeitos não claramente especificados.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Indicador de confiança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Confiança: Baixa a moderada — porque o tipo de estudo não é claramente especificado e nenhum novo dado é apresentado.</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Quanto confiar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nível de confiança é Moderado. Isso significa que as descobertas devem ser tratadas com cautela. A revisão resume outras pesquisas, mas sem detalhes claros sobre os estudos originais, é difícil avaliar a confiabilidade.
⚠️Limitação chave: O tipo de estudo não é claramente especificado. Os sujeitos dos estudos originais não são relatados. Nenhum novo dado experimental é fornecido. A revisão pode não incluir todas as pesquisas relevantes.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Questões em aberto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Os tFNAs realmente melhoram a cicatrização de feridas em humanos?
Quais são a segurança e os efeitos colaterais a longo prazo?
Como os tFNAs se comparam aos tratamentos existentes para feridas?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Seu plano de ação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Entenda que esta é uma revisão, não um ensaio clínico em humanos.
✅ Não use tFNAs para cuidados com feridas baseando-se apenas nesta revisão.
✅ Discuta qualquer preocupação com cicatrização de feridas com um profissional de saúde.
✅ Siga as orientações padrão para cuidados com feridas do seu médico.</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Conclusão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Esta revisão destaca o potencial dos tFNAs para cicatrização de feridas, mas faltam evidências em humanos e nenhuma conclusão pode ser tirada.
Este resumo é apenas para informação geral e não constitui aconselhamento médico. Consulte um profissional qualificado antes de alterar qualquer aspecto da sua saúde.</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Tetrahedral framework nucleic acids for improving wound healing. Journal of nanobiotechnology. 2024 PubMed</a:t>
            </a:r>
          </a:p>
        </p:txBody>
      </p:sp>
    </p:spTree>
  </p:cSld>
  <p:clrMapOvr>
    <a:masterClrMapping xmlns:a="http://schemas.openxmlformats.org/drawingml/2006/main"/>
  </p:clrMapOvr>
</p:sld>
</file>