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b917e91e3d1a49eb"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53872c0ab78f4ad2"/>
    <p:sldId xmlns:r="http://schemas.openxmlformats.org/officeDocument/2006/relationships" id="257" r:id="Re303aafbbb01443c"/>
    <p:sldId xmlns:r="http://schemas.openxmlformats.org/officeDocument/2006/relationships" id="258" r:id="Rfae4741c7d514cfe"/>
    <p:sldId xmlns:r="http://schemas.openxmlformats.org/officeDocument/2006/relationships" id="259" r:id="R51f5a933f38c4c10"/>
    <p:sldId xmlns:r="http://schemas.openxmlformats.org/officeDocument/2006/relationships" id="260" r:id="Rc75c6926ab8a43ad"/>
    <p:sldId xmlns:r="http://schemas.openxmlformats.org/officeDocument/2006/relationships" id="261" r:id="Rfb187ffa9677423e"/>
    <p:sldId xmlns:r="http://schemas.openxmlformats.org/officeDocument/2006/relationships" id="262" r:id="Ra17b8beb09294111"/>
    <p:sldId xmlns:r="http://schemas.openxmlformats.org/officeDocument/2006/relationships" id="263" r:id="Rc20a7af147984bf8"/>
    <p:sldId xmlns:r="http://schemas.openxmlformats.org/officeDocument/2006/relationships" id="264" r:id="R3748e0d7b8b844fb"/>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53872c0ab78f4ad2" /><Relationship Type="http://schemas.openxmlformats.org/officeDocument/2006/relationships/slide" Target="/ppt/slides/slide2.xml" Id="Re303aafbbb01443c" /><Relationship Type="http://schemas.openxmlformats.org/officeDocument/2006/relationships/slide" Target="/ppt/slides/slide3.xml" Id="Rfae4741c7d514cfe" /><Relationship Type="http://schemas.openxmlformats.org/officeDocument/2006/relationships/slide" Target="/ppt/slides/slide4.xml" Id="R51f5a933f38c4c10" /><Relationship Type="http://schemas.openxmlformats.org/officeDocument/2006/relationships/slide" Target="/ppt/slides/slide5.xml" Id="Rc75c6926ab8a43ad" /><Relationship Type="http://schemas.openxmlformats.org/officeDocument/2006/relationships/slide" Target="/ppt/slides/slide6.xml" Id="Rfb187ffa9677423e" /><Relationship Type="http://schemas.openxmlformats.org/officeDocument/2006/relationships/slide" Target="/ppt/slides/slide7.xml" Id="Ra17b8beb09294111" /><Relationship Type="http://schemas.openxmlformats.org/officeDocument/2006/relationships/slide" Target="/ppt/slides/slide8.xml" Id="Rc20a7af147984bf8" /><Relationship Type="http://schemas.openxmlformats.org/officeDocument/2006/relationships/slide" Target="/ppt/slides/slide9.xml" Id="R3748e0d7b8b844fb"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Agentes de IA e Pair Programming: Por Que Funcionam Para Alguns Desenvolvedores e Falham Para Outros</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Compartilho minha opinião, baseada na minha própria experiência, sobre por que desenvolvedores falham ao utilizar Agentes de IA.
</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Antes da Era da IA Generativa: Por que Alguns Desenvolvedores Tinham Sucesso e Outros Falhavam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Muitos desenvolvedores e empresas desistiam de projetos, reescreviam o código várias vezes, nunca obtinham resultados ou viviam um pesadelo mantendo softwares onde cada alteração causava novos bugs.
    Por que isso acontecia? Analise estes cenários.
    Porque eles faziam over-engineering (engenharia excessiva) ou código espaguete.
    Era comum ver programadores sendo demitidos por problemas de desempenho em projetos onde havia um "herói do conhecimento" que adicionava múltiplas camadas de abstração, e apenas ele mesmo entendia aquele ambiente caótico de engenharia. 
    E então, ao abrir o esquema do banco de dados, os nomes das colunas tinham dois ou quatro caracteres e não havia nenhuma documentação explicando o que significavam.
    Ou você via aquela base de código es…</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Como eu percebi isso?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Quando comecei a trabalhar, comecei como freelancer.
    Eu não tinha oportunidades de emprego.
    Eu não tinha um mentor.
    A única coisa que eu sabia era fazer funcionar, então eu sou culpado: eu fazia código espaguete porque era a única forma que conhecia, e muitas pessoas também eram desenvolvedores de código espaguete.
    Depois, comecei a trabalhar como programador web em uma agência web e, mais tarde, como programador em uma startup.
    Entrei em bases de código de onde 5 ou 6 programadores já tinham pedido demissão, um após o outro um verdadeiro êxodo nerd.
    Eu costumava trabalhar de 10 a 13 horas por dia apenas para conseguir pequenos resultados.
    O código era uma bagunça:
    Classes Deus (God classes)
    Abstrações desnecessárias
    Código fo…</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Foi então que tive meu primeiro mentor de verdade.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Isso aconteceu quando entrei em uma empresa; o chefe queria que eu estudasse muito sobre alguns tópicos durante metade do meu dia para que eu pudesse continuar na empresa dele.
    Ele me deu livros como Código Limpo (Clean Code) e Arquitetura Limpa (Clean Architecture), uma conta da Udemy com cursos de engenharia de software, vídeos sobre paradigmas e exercícios o tempo todo.
    "Divida essa classe gigante em classes menores aplicando o Princípio da Responsabilidade Única."
    "Refatore este método até que ele fique legível."
    "Escreva testes."
    Ele me cobrou muito para usar o Desenvolvimento Guiado por Testes (TDD).
    Nossos pipelines tinham algo entre 3 mil e 8 mil testes.
    Então, eu percebi uma coisa.
    Éramos mais lentos no início, enfrentando cu…</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Minha conclusão sobre como fazer software é fazer bem o básico da engenharia.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Exemplos
    Escrever testes E2E para a interface
    Testes unitários para o domínio
    Testcontainers para os repositórios
    YAGNI
    KISS
    Domain-Driven Design Tático
    Separar o acesso a dados com o padrão Repository
    Fazer bem a camada de domínio
    O verdadeiro desafio no software é a mudança e a manutenção a longo prazo.
    Escrevemos sistemas que podem viver por 20 anos ou mais.
    A maioria de nós nem verá o fim daquilo que construiu.
    Agora, o novo espaguete é o "vibe coding"</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Vamos relacionar essa experiência com agentes de IA como o Codex e o Claude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Fabio Akita disse algo que eu gostei muito:
    "A IA vai revelar quem você é."
    O que isso significa?
    Se a sua mentalidade sempre foi:
    "Apenas faça funcionar e siga em frente."
    Sem se importar com a estrutura do código, legibilidade, design do banco de dados, testes ou manutenibilidade, a IA vai amplificar isso em 10 vezes.
    Mas se você realmente acredita em boas práticas, a IA se torna um multiplicador na direção certa.
    Você:
    Escreve arquivos .md com padrões
    Aprende engenharia de prompt
    Fornece contexto e direciona os agentes para a documentação
    Usa o modo de planejamento (planning mode)
    Analisa o código gerado em vez de aceitá-lo cegamente
    Continua iterando os prompts para refatorar o código
    Mantém a cultura de re…</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Como estou obtendo bons resultados com agentes de IA, mantendo meus valores e boas práticas.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Eu escrevo alguns arquivos .md, por exemplo:
        claude.md ou copilot.md - Define instruções gerais e quais arquivos MD devem ser lidos.
        Communication.md - Instruções para comunicação.
        Arquitecture.md - Define os detalhes da estrutura de alto nível, como estratégias de teste.
        SystemDesign.md - Define padrões de projeto e princípios como SRP, clean code, DRY.
        Limits.md - Define restrições, como deletar recursos na Azure ou dar push direto na master.
        Stories/FeatureX.md - Define cada funcionalidade em um arquivo onde posso especificar todo o contexto dos requisitos, evitando textos massivos nos prompts.
    Então, com a ajuda do ChatGPT, escrevo um prompt com técnicas de engenharia de prompt, como o uso de Auto-Reflexão (Self-Reflecti…</a:t>
            </a:r>
          </a:p>
        </p:txBody>
      </p:sp>
    </p:spTree>
  </p:cSld>
  <p:clrMapOvr>
    <a:masterClrMapping xmlns:a="http://schemas.openxmlformats.org/drawingml/2006/main"/>
  </p:clrMapOvr>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Conclusão final</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Concordo com o Fabio Akita: a IA vai amplificar nossos valores como desenvolvedor, ou como quer que você se chame.
    As empresas que estão vencendo com a IA geralmente são as mesmas que já tinham maturidade: elas continuam aplicando boas práticas, processos de QA, investindo em aprendizado e na melhoria dos processos.</a:t>
            </a:r>
          </a:p>
        </p:txBody>
      </p:sp>
    </p:spTree>
  </p:cSld>
  <p:clrMapOvr>
    <a:masterClrMapping xmlns:a="http://schemas.openxmlformats.org/drawingml/2006/main"/>
  </p:clrMapOvr>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Palavras-chave de SEO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Agentes de codificação de IA, vibe coding, engenharia de software, arquitetura limpa, débito técnico, manutenibilidade de software, engenharia de prompt, desenvolvimento assistido por IA, TDD, Clean Code, escalabilidade de software, programação com IA, Codex, Claude AI, práticas de engenharia de software.</a:t>
            </a:r>
          </a:p>
        </p:txBody>
      </p:sp>
    </p:spTree>
  </p:cSld>
  <p:clrMapOvr>
    <a:masterClrMapping xmlns:a="http://schemas.openxmlformats.org/drawingml/2006/main"/>
  </p:clrMapOvr>
</p:sld>
</file>