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49ec823d503f41b6"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2af1abce65404233"/>
    <p:sldId xmlns:r="http://schemas.openxmlformats.org/officeDocument/2006/relationships" id="257" r:id="Rc9616120d73f4b0c"/>
    <p:sldId xmlns:r="http://schemas.openxmlformats.org/officeDocument/2006/relationships" id="258" r:id="R49c183ca032d4e7e"/>
    <p:sldId xmlns:r="http://schemas.openxmlformats.org/officeDocument/2006/relationships" id="259" r:id="Rff8b4ac9ad0b48ea"/>
    <p:sldId xmlns:r="http://schemas.openxmlformats.org/officeDocument/2006/relationships" id="260" r:id="Rd3aed864c78f4c2c"/>
    <p:sldId xmlns:r="http://schemas.openxmlformats.org/officeDocument/2006/relationships" id="261" r:id="R534d7abbce0c45c9"/>
    <p:sldId xmlns:r="http://schemas.openxmlformats.org/officeDocument/2006/relationships" id="262" r:id="R5194e07f1c0a4af8"/>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2af1abce65404233" /><Relationship Type="http://schemas.openxmlformats.org/officeDocument/2006/relationships/slide" Target="/ppt/slides/slide2.xml" Id="Rc9616120d73f4b0c" /><Relationship Type="http://schemas.openxmlformats.org/officeDocument/2006/relationships/slide" Target="/ppt/slides/slide3.xml" Id="R49c183ca032d4e7e" /><Relationship Type="http://schemas.openxmlformats.org/officeDocument/2006/relationships/slide" Target="/ppt/slides/slide4.xml" Id="Rff8b4ac9ad0b48ea" /><Relationship Type="http://schemas.openxmlformats.org/officeDocument/2006/relationships/slide" Target="/ppt/slides/slide5.xml" Id="Rd3aed864c78f4c2c" /><Relationship Type="http://schemas.openxmlformats.org/officeDocument/2006/relationships/slide" Target="/ppt/slides/slide6.xml" Id="R534d7abbce0c45c9" /><Relationship Type="http://schemas.openxmlformats.org/officeDocument/2006/relationships/slide" Target="/ppt/slides/slide7.xml" Id="R5194e07f1c0a4af8"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Agentes de IA e Programação em Par: Por Que Funcionam para Alguns Desenvolvedores e Falham para Outros</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Compartilho minha opinião com base na minha própria experiência sobre por que desenvolvedores falham ao usar Agentes de IA. Mas é importante saber que sou um desenvolvedor comum que fez poucos cursos, não especialista em IA, principalmente orquestração empresarial. Este é meu ponto de vista como programador usando desenvolvimento assistido por IA há alguns meses no trabalho regular e freelancing.</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Antes da Era da IA Generativa: Por Que Alguns Desenvolvedores Tiveram Sucesso e Outros Falharam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Muitos desenvolvedores e empresas desistiam dos projetos, reescreviam várias vezes, nunca obtinham resultados ou viviam um pesadelo mantendo software onde cada mudança causava bugs.Por que isso acontecia? Veja estes cenários.Porque eles ou faziam engenharia excessiva ou escreviam código espaguete.</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Antes da Era da IA Generativa: Como Desenvolvedores Criavam Projetos Manteníveis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Eles seguiam boas práticas de engenharia:Classes pequenas seguindo SRP e SOLID em geralMétodos pequenos seguindo Código LimpoNomes legíveis para métodos, variáveis e colunas de tabelasVariáveis fortemente tipadasSem código repetidoResumos e comentários que realmente dão contexto em vez de afirmar o óbvioImplementações simples vindas de uma mentalidade KISSUm botão de "executar testes" ao lado do método no IDE, para saber imediatamente se algo quebrou após uma mudançaLinguagem Ubíqua do DDD, mantendo a terminologia consistente em todas as camadas do projeto e também com as pessoas de negócioDocumentação concisa e clara que é realmente explicadaTestes E2E para a interface do usuárioTestes de unidade para o domínioTestcontainers para repositóriosYAGNIUma camada de domínio bem projetada, com r…</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Agora o novo espaguete é o vibe coding</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Vamos relacionar essa experiência pré-agentes com a era dos agentes de IA, ferramentas como Codex e Claude.Fabio Akita disse algo que gostei muito:"A IA revelará quem você é."E o que isso significa?Se sua mentalidade sempre foi:"Apenas faça funcionar e siga em frente."Sem se importar com a estrutura do código, legibilidade, design do banco de dados, experiência do usuário, testes ou mantenibilidade, a IA amplificará isso 10x.Mas se você realmente acredita em boas práticas, a IA se torna um multiplicador na direção certa.Você:✅ Escreva arquivos .md com seus padrões✅ Aprenda engenharia de prompt✅ Forneça contexto e aponte os agentes para a documentação✅ Use o modo de planejamento✅ Analise o código gerado em vez de aceitá-lo cegamente✅ Continue iterando prompts para refatorar o código✅ Manten…</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Por que as empresas estão contratando desenvolvedores juniores novamente e falhando com IA?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Porque sistemas com código espaguete carecem de limites claros, terminologia correta, cobertura de testes e boa documentação.💡 E se o código é confuso para nós, é confuso para o agente também. Ele continuará tentando e falhando até que você fique sem tokens.Ano passado fiz uma entrevista e o tech lead me perguntou:"Qual é sua capacidade de trabalhar em um projeto muito complexo onde uma única classe pode ter 6 mil linhas ou mais?"Então ele quis saber se eu tinha estratégias para economizar tokens, e me disse que os agentes de IA eram fracos porque não funcionavam bem.O primeiro pensamento que me veio à mente foi:"6 mil linhas em uma única classe? Então esses caras não seguem o princípio mais básico da engenharia de software, Responsabilidade Única. Provavelmente não seguem nada. É por iss…</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Como estou obtendo bons resultados com agentes de IA enquanto mantenho minhas boas práticas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Escrevo alguns arquivos .md, por exemplo:📄 CLAUDE.md ou copilot-instructions.md. Define as instruções gerais de engenharia e diz ao agente quais outros arquivos .md ele deve ler.💬 Communication.md. Instruções para comunicação, como não tornar as mensagens muito complicadas e usar bullets e linguagem concisa.🏗️ Architecture.md. Define a estrutura de alto nível, por exemplo, a estratégia de testes com Cypress.🧩 SystemDesign.md. Define padrões de design e princípios como SRP, Código Limpo e DRY.🚫 Limits.md. Define restrições, como nunca excluir recursos do Azure ou fazer push para master.📌 Stories/FeatureX.md. Um arquivo por funcionalidade, onde especifico todos os requisitos e contexto, para evitar colar um texto enorme no prompt.Então meu fluxo de trabalho é:Uso plan mode com contexto…</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Consideração final</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Concordo com Fabio Akita. A IA nos amplificará dependendo de quem somos.As empresas que estão ganhando com IA geralmente são as que já tinham maturidade, mantendo boas práticas e processos de QA.O que fazemos é organizar instruções para máquinas de forma inteligente. Não importa se a linguagem é assembly ou inglês.</a:t>
            </a:r>
          </a:p>
        </p:txBody>
      </p:sp>
    </p:spTree>
  </p:cSld>
  <p:clrMapOvr>
    <a:masterClrMapping xmlns:a="http://schemas.openxmlformats.org/drawingml/2006/main"/>
  </p:clrMapOvr>
</p:sld>
</file>