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bbdf0347826848af"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dc270932709b4378"/>
    <p:sldId xmlns:r="http://schemas.openxmlformats.org/officeDocument/2006/relationships" id="257" r:id="R77b665fff2664cdc"/>
    <p:sldId xmlns:r="http://schemas.openxmlformats.org/officeDocument/2006/relationships" id="258" r:id="R7fecd3d6009841e2"/>
    <p:sldId xmlns:r="http://schemas.openxmlformats.org/officeDocument/2006/relationships" id="259" r:id="R5d766183a4134014"/>
    <p:sldId xmlns:r="http://schemas.openxmlformats.org/officeDocument/2006/relationships" id="260" r:id="R57cb4273591d4e08"/>
    <p:sldId xmlns:r="http://schemas.openxmlformats.org/officeDocument/2006/relationships" id="261" r:id="R1699587e812c4bf8"/>
    <p:sldId xmlns:r="http://schemas.openxmlformats.org/officeDocument/2006/relationships" id="262" r:id="Ra6a5953a331641ea"/>
    <p:sldId xmlns:r="http://schemas.openxmlformats.org/officeDocument/2006/relationships" id="263" r:id="R56ccb8aa3c2b4d5b"/>
    <p:sldId xmlns:r="http://schemas.openxmlformats.org/officeDocument/2006/relationships" id="264" r:id="R6dac28c3e1f74538"/>
    <p:sldId xmlns:r="http://schemas.openxmlformats.org/officeDocument/2006/relationships" id="265" r:id="R3ad143a397924747"/>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dc270932709b4378" /><Relationship Type="http://schemas.openxmlformats.org/officeDocument/2006/relationships/slide" Target="/ppt/slides/slide2.xml" Id="R77b665fff2664cdc" /><Relationship Type="http://schemas.openxmlformats.org/officeDocument/2006/relationships/slide" Target="/ppt/slides/slide3.xml" Id="R7fecd3d6009841e2" /><Relationship Type="http://schemas.openxmlformats.org/officeDocument/2006/relationships/slide" Target="/ppt/slides/slide4.xml" Id="R5d766183a4134014" /><Relationship Type="http://schemas.openxmlformats.org/officeDocument/2006/relationships/slide" Target="/ppt/slides/slide5.xml" Id="R57cb4273591d4e08" /><Relationship Type="http://schemas.openxmlformats.org/officeDocument/2006/relationships/slide" Target="/ppt/slides/slide6.xml" Id="R1699587e812c4bf8" /><Relationship Type="http://schemas.openxmlformats.org/officeDocument/2006/relationships/slide" Target="/ppt/slides/slide7.xml" Id="Ra6a5953a331641ea" /><Relationship Type="http://schemas.openxmlformats.org/officeDocument/2006/relationships/slide" Target="/ppt/slides/slide8.xml" Id="R56ccb8aa3c2b4d5b" /><Relationship Type="http://schemas.openxmlformats.org/officeDocument/2006/relationships/slide" Target="/ppt/slides/slide9.xml" Id="R6dac28c3e1f74538" /><Relationship Type="http://schemas.openxmlformats.org/officeDocument/2006/relationships/slide" Target="/ppt/slides/slide10.xml" Id="R3ad143a397924747"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10.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5.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6.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7.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8.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9.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AI Agents and Pair Programming: Why They Work for Some Developers and Fail for Others</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I share my opinion based on my own experience about why developers fail in using AI Agents.</a:t>
            </a:r>
          </a:p>
        </p:txBody>
      </p:sp>
    </p:spTree>
  </p:cSld>
  <p:clrMapOvr>
    <a:masterClrMapping xmlns:a="http://schemas.openxmlformats.org/drawingml/2006/main"/>
  </p:clrMapOvr>
</p:sld>
</file>

<file path=ppt/slides/slide10.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SEO Keywords</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AI coding agents, vibe coding, software engineering, clean architecture, technical debt, software maintainability, prompt engineering, AI assisted development, TDD, Clean Code, software scalability, coding with AI, Codex, Claude AI, software engineering practices.</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Before the Gen AI Age: Why Some Developers Succeeded and Others Failed</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Lot of developers and companies would give up projects, re-write multiple times, never get results, or live a nightmare maintaining software where every change caused bugs.
    Why did that happen? Check those scenarios.
    Because they either did over engineering or spaghetti code.
    You would see programmers getting fired for performance issues in projects where there was a knowledge hero adding multiple layers of abstraction and only himself understood that chaotic engineered environment. 
    And then you open the database schema columns names are two or four characters and no documentation explaining what they are.
    Or you would see the spaghetti codebase, so called "senior" engineers doing classes with 6 thousand lines, methods with hundreds of lines.
    You…</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How did I realize that?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When I started working, I started as a freelancer.
    I didn't have job opportunities.
    I didn't have a mentor.
    The only thing I knew was making it work, so I'm guilty, I did spaghetti it was the only way I knew, and many people were spaghetti's developers as well.
    Then I started working as a web programmer in a web agency and later as a programmer in a startup.
    I joined codebases that already had 5 or 6 programmers rage quitting bad code bases, a complete nerd exodus.
    I used to work 10 up to 13 hours a day just to get small results.
    The codebase was a mess:
    God classes
    Methods, classes, database columns, and variables with ambiguous or unclear naming
    Unnecessary abstractions
    Tightly coupled code
    Duplicated code
    Huge m…</a:t>
            </a:r>
          </a:p>
        </p:txBody>
      </p:sp>
    </p:spTree>
  </p:cSld>
  <p:clrMapOvr>
    <a:masterClrMapping xmlns:a="http://schemas.openxmlformats.org/drawingml/2006/main"/>
  </p:clrMapOvr>
</p:sld>
</file>

<file path=ppt/slides/slide4.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Then I had my first real mentor.</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That happened when I joined a company, the guy wanted me to study hard half of my day some topics so I could keep in his company.
    A guy gave me books like Clean Code and Clean Architecture, a Udemy account with software engineering courses, videos about paradigms, and exercises all the time.
    Break this huge class into smaller classes applying Single Responsibility Principle.
    Refactor this method until it becomes readable.
    Write tests this method including for all possible scenarios where that method could break.
    The guy pushed me hard into Test Driven Development.
    Our pipelines had something like 3 thousand up to 8 thousand tests.
    Then I realized something.
    We were much slower at the beginning, facing learning curves, difficulties, bl…</a:t>
            </a:r>
          </a:p>
        </p:txBody>
      </p:sp>
    </p:spTree>
  </p:cSld>
  <p:clrMapOvr>
    <a:masterClrMapping xmlns:a="http://schemas.openxmlformats.org/drawingml/2006/main"/>
  </p:clrMapOvr>
</p:sld>
</file>

<file path=ppt/slides/slide5.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My conclusion about how to do software it's do the basic engineering well.</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Example
    Write E2E tests for UI
    Unit tests for domain
    Test containers for repositories
    YAGNI
    KISS
    Tactical Domain Driven Design
    Separate Data Access with repository pattern
    Do well the domain layer
    The real challenge in software is change and maintain in the long term.
    We write systems that may live for 20 years or more.
    Most of us won't even see the end of what we built.
    Now the new spaghetti is vibe coding</a:t>
            </a:r>
          </a:p>
        </p:txBody>
      </p:sp>
    </p:spTree>
  </p:cSld>
  <p:clrMapOvr>
    <a:masterClrMapping xmlns:a="http://schemas.openxmlformats.org/drawingml/2006/main"/>
  </p:clrMapOvr>
</p:sld>
</file>

<file path=ppt/slides/slide6.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Let's relate this experience before Agents with AI agents era such as Codex and Claude</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Fabio Akita said something I really liked:
    "AI will reveal who you are."
    What does that mean?
    If your mentality was always:
    "Just make it work and move on."
    Without caring about code structure, readability, database design, testing or maintainability, AI will amplify that 10x.
    But if you truly believe in good practices, then AI becomes a multiplier in the right direction.
    You:
    Write .md files with standards
    Learn prompt engineering
    Provide context and point agents to documentation
    Use planning mode
    Analyze generated code instead of blindly accepting it
    Keep iterating prompts to refactor code
    Keep pull request review, Git flow and testing culture
    Then the quality stays the same.
    Only faster.</a:t>
            </a:r>
          </a:p>
        </p:txBody>
      </p:sp>
    </p:spTree>
  </p:cSld>
  <p:clrMapOvr>
    <a:masterClrMapping xmlns:a="http://schemas.openxmlformats.org/drawingml/2006/main"/>
  </p:clrMapOvr>
</p:sld>
</file>

<file path=ppt/slides/slide7.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Why are companies hiring junior developers again and failing with AI?</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Because bad code, spaghetti-coded systems they lack of clear boundaries, missing tests and poor documentation require too much context and generate huge token costs.
    Variables, classes, methods, database schemas, and business terminology lack a consistent ubiquitous language based on DDD principles, creating a chaotic environment for deterministic tools.
    Last year I did a interview and the teach lead asked me "How capable are you in working in a very complex project where every class can have 6 thousand or even more lines code?"
    Next question he wanted to know if I knew strategies to save tokens and he said how AI Agents are a lame, since they don't work well.
   First thought came to my mind was "6.000 lines a class then those guys don't follow the most basic softw…</a:t>
            </a:r>
          </a:p>
        </p:txBody>
      </p:sp>
    </p:spTree>
  </p:cSld>
  <p:clrMapOvr>
    <a:masterClrMapping xmlns:a="http://schemas.openxmlformats.org/drawingml/2006/main"/>
  </p:clrMapOvr>
</p:sld>
</file>

<file path=ppt/slides/slide8.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How I'm getting good results with AI Agents while keeping my values with good practices.</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I write some .md files for example
       claude.md or copilot.md - Set general instructions and set which MD files have to read.
       Communication.md - Instructions for communication.
       Arquitecture.md - Define the high level details structure for example test strategies.
       SystemDesign.md - Define design patterns, principles such SRP, clean code, dry.
       Limits.md - Define restrictions such deleting azure resources or pushing to master.
       Stories/FeatureX.md - Set each feature in a file where I can specify all requirements context thought a file avoiding massive prompt text.
    Then with chatGPT help I write a prompt with some engineer quality such using Self-Reflection
    I use plan mode to make sure the generated code by this prompt is following m…</a:t>
            </a:r>
          </a:p>
        </p:txBody>
      </p:sp>
    </p:spTree>
  </p:cSld>
  <p:clrMapOvr>
    <a:masterClrMapping xmlns:a="http://schemas.openxmlformats.org/drawingml/2006/main"/>
  </p:clrMapOvr>
</p:sld>
</file>

<file path=ppt/slides/slide9.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Final conclusion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I agree with Fabio Akita AI will amplify depending of our who we are.
    The companies winning with AI are usually the same companies that already had maturity, they keep doing good practices and QA processes.
   What we do is organize with intelligence instructions for machines doesn't matter if it is assembly on English.</a:t>
            </a:r>
          </a:p>
        </p:txBody>
      </p:sp>
    </p:spTree>
  </p:cSld>
  <p:clrMapOvr>
    <a:masterClrMapping xmlns:a="http://schemas.openxmlformats.org/drawingml/2006/main"/>
  </p:clrMapOvr>
</p:sld>
</file>