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8e092f156c9044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030b0700d6494178"/>
    <p:sldId xmlns:r="http://schemas.openxmlformats.org/officeDocument/2006/relationships" id="257" r:id="Re74c4583dcc64fb8"/>
    <p:sldId xmlns:r="http://schemas.openxmlformats.org/officeDocument/2006/relationships" id="258" r:id="R637530d2acfc4f96"/>
    <p:sldId xmlns:r="http://schemas.openxmlformats.org/officeDocument/2006/relationships" id="259" r:id="R4931b06464e34fe7"/>
    <p:sldId xmlns:r="http://schemas.openxmlformats.org/officeDocument/2006/relationships" id="260" r:id="R031f7f39a88945ed"/>
    <p:sldId xmlns:r="http://schemas.openxmlformats.org/officeDocument/2006/relationships" id="261" r:id="R9eca7251e06d4a9e"/>
    <p:sldId xmlns:r="http://schemas.openxmlformats.org/officeDocument/2006/relationships" id="262" r:id="Reb72ab2bcaee4cc4"/>
    <p:sldId xmlns:r="http://schemas.openxmlformats.org/officeDocument/2006/relationships" id="263" r:id="R9243e7ee8fb748e9"/>
    <p:sldId xmlns:r="http://schemas.openxmlformats.org/officeDocument/2006/relationships" id="264" r:id="Rbcc9872706af4234"/>
    <p:sldId xmlns:r="http://schemas.openxmlformats.org/officeDocument/2006/relationships" id="265" r:id="Rcd2729d3f41845a0"/>
    <p:sldId xmlns:r="http://schemas.openxmlformats.org/officeDocument/2006/relationships" id="266" r:id="R46a8ca9d29ca4978"/>
    <p:sldId xmlns:r="http://schemas.openxmlformats.org/officeDocument/2006/relationships" id="267" r:id="R3123ad21d8ae4130"/>
    <p:sldId xmlns:r="http://schemas.openxmlformats.org/officeDocument/2006/relationships" id="268" r:id="R1a181d7ae028466e"/>
    <p:sldId xmlns:r="http://schemas.openxmlformats.org/officeDocument/2006/relationships" id="269" r:id="R9e72f3dbd530449d"/>
    <p:sldId xmlns:r="http://schemas.openxmlformats.org/officeDocument/2006/relationships" id="270" r:id="R103a99c959464cfc"/>
    <p:sldId xmlns:r="http://schemas.openxmlformats.org/officeDocument/2006/relationships" id="271" r:id="R90b0b18e827e4696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030b0700d6494178" /><Relationship Type="http://schemas.openxmlformats.org/officeDocument/2006/relationships/slide" Target="/ppt/slides/slide2.xml" Id="Re74c4583dcc64fb8" /><Relationship Type="http://schemas.openxmlformats.org/officeDocument/2006/relationships/slide" Target="/ppt/slides/slide3.xml" Id="R637530d2acfc4f96" /><Relationship Type="http://schemas.openxmlformats.org/officeDocument/2006/relationships/slide" Target="/ppt/slides/slide4.xml" Id="R4931b06464e34fe7" /><Relationship Type="http://schemas.openxmlformats.org/officeDocument/2006/relationships/slide" Target="/ppt/slides/slide5.xml" Id="R031f7f39a88945ed" /><Relationship Type="http://schemas.openxmlformats.org/officeDocument/2006/relationships/slide" Target="/ppt/slides/slide6.xml" Id="R9eca7251e06d4a9e" /><Relationship Type="http://schemas.openxmlformats.org/officeDocument/2006/relationships/slide" Target="/ppt/slides/slide7.xml" Id="Reb72ab2bcaee4cc4" /><Relationship Type="http://schemas.openxmlformats.org/officeDocument/2006/relationships/slide" Target="/ppt/slides/slide8.xml" Id="R9243e7ee8fb748e9" /><Relationship Type="http://schemas.openxmlformats.org/officeDocument/2006/relationships/slide" Target="/ppt/slides/slide9.xml" Id="Rbcc9872706af4234" /><Relationship Type="http://schemas.openxmlformats.org/officeDocument/2006/relationships/slide" Target="/ppt/slides/slide10.xml" Id="Rcd2729d3f41845a0" /><Relationship Type="http://schemas.openxmlformats.org/officeDocument/2006/relationships/slide" Target="/ppt/slides/slide11.xml" Id="R46a8ca9d29ca4978" /><Relationship Type="http://schemas.openxmlformats.org/officeDocument/2006/relationships/slide" Target="/ppt/slides/slide12.xml" Id="R3123ad21d8ae4130" /><Relationship Type="http://schemas.openxmlformats.org/officeDocument/2006/relationships/slide" Target="/ppt/slides/slide13.xml" Id="R1a181d7ae028466e" /><Relationship Type="http://schemas.openxmlformats.org/officeDocument/2006/relationships/slide" Target="/ppt/slides/slide14.xml" Id="R9e72f3dbd530449d" /><Relationship Type="http://schemas.openxmlformats.org/officeDocument/2006/relationships/slide" Target="/ppt/slides/slide15.xml" Id="R103a99c959464cfc" /><Relationship Type="http://schemas.openxmlformats.org/officeDocument/2006/relationships/slide" Target="/ppt/slides/slide16.xml" Id="R90b0b18e827e4696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AI Inspects 3D Printing Quality Using Transfer Learning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 study used AI to inspect 3D printing quality, finding VGG16 and VGG19 models most accurate.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🤖 Introduction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This study tested whether artificial intelligence (AI) could inspect the quality of 3D-printed objects. The goal was to catch defects during printing to save time and materials.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What the study did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researchers used transfer learning, a technique where pre-trained AI models are adapted for a new task, combined with ensemble learning, which combines multiple models. They tested these AI models on images of 3D-printed objects to classify them as good or defective.The study did not specify how many objects or people were involved.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What it found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Model combinations using VGG16 and VGG19 had the highest accuracy in most situations.✅ Classification accuracy was not significantly affected by differences in object color.✅ The method reduced time and material wastage by catching defects early.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What it means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AI approach effectively identified printing defects. The VGG16 and VGG19 models performed best, and color did not hinder accuracy. This suggests a practical tool for improving 3D printing quality.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⚡ Study vs. claim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study tested AI for quality inspection of 3D-printed objects. It does not make a broader health or longevity claim.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🚫 What it does NOT show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It did not test this method on human health or aging.It did not compare AI to human inspection.It did not assess long-term reliability of the method.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Evidence level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Study type: not reported.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Confidence indicator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Confidence: Low to moderate — because the study type is not clearly specified.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🔒 How much to trust it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Trust tier: Moderate. The study type is not clearly specified, so treat the findings with healthy caution.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Study type not clearly specified.Sample size and details of objects not reported.No comparison to other inspection methods.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Open questions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How well does this method work on different 3D printers?Can it detect all types of defects?Is it cost-effective for real-world use?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📝 Your action plan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If you use 3D printing, consider exploring AI-based inspection tools.Discuss with a professional about integrating quality control systems.Stay updated on research as this technology evolves.</a:t>
            </a:r>
          </a:p>
        </p:txBody>
      </p:sp>
    </p:spTree>
  </p:cSld>
  <p:clrMapOvr>
    <a:masterClrMapping xmlns:a="http://schemas.openxmlformats.org/drawingml/2006/main"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Takeaway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 models, especially VGG16 and VGG19, can effectively inspect 3D printing quality, but more research is needed.This summary is for general information only and is not medical advice. Talk to a qualified professional before changing anything about your health.</a:t>
            </a:r>
          </a:p>
        </p:txBody>
      </p:sp>
    </p:spTree>
  </p:cSld>
  <p:clrMapOvr>
    <a:masterClrMapping xmlns:a="http://schemas.openxmlformats.org/drawingml/2006/main"/>
  </p:clrMapOvr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Source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Three-Dimensional Printing Quality Inspection Based on Transfer Learning with Convolutional Neural Networks.. Sensors (Basel, Switzerland). 2023 PubMed</a:t>
            </a:r>
          </a:p>
        </p:txBody>
      </p:sp>
    </p:spTree>
  </p:cSld>
  <p:clrMapOvr>
    <a:masterClrMapping xmlns:a="http://schemas.openxmlformats.org/drawingml/2006/main"/>
  </p:clrMapOvr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Related Articles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Which Exercise Helps Older Adults With Cognitive Impairment Most? - Explore how mind-body exercise benefits older adults with cognitive impairment, a different application of AI in health.</a:t>
            </a:r>
          </a:p>
        </p:txBody>
      </p:sp>
    </p:spTree>
  </p:cSld>
  <p:clrMapOvr>
    <a:masterClrMapping xmlns:a="http://schemas.openxmlformats.org/drawingml/2006/main"/>
  </p:clrMapOvr>
</p:sld>
</file>