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4997c38c33d412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8b4bda30981432d"/>
    <p:sldId xmlns:r="http://schemas.openxmlformats.org/officeDocument/2006/relationships" id="257" r:id="Rd010fef755194d45"/>
    <p:sldId xmlns:r="http://schemas.openxmlformats.org/officeDocument/2006/relationships" id="258" r:id="R6309375b9db54f20"/>
    <p:sldId xmlns:r="http://schemas.openxmlformats.org/officeDocument/2006/relationships" id="259" r:id="R5bd8964e37e64861"/>
    <p:sldId xmlns:r="http://schemas.openxmlformats.org/officeDocument/2006/relationships" id="260" r:id="R616e34fdeae342d1"/>
    <p:sldId xmlns:r="http://schemas.openxmlformats.org/officeDocument/2006/relationships" id="261" r:id="Rce9266361a16467c"/>
    <p:sldId xmlns:r="http://schemas.openxmlformats.org/officeDocument/2006/relationships" id="262" r:id="R4ee5b15b39b148b8"/>
    <p:sldId xmlns:r="http://schemas.openxmlformats.org/officeDocument/2006/relationships" id="263" r:id="R30ba48f3a1eb4f4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8b4bda30981432d" /><Relationship Type="http://schemas.openxmlformats.org/officeDocument/2006/relationships/slide" Target="/ppt/slides/slide2.xml" Id="Rd010fef755194d45" /><Relationship Type="http://schemas.openxmlformats.org/officeDocument/2006/relationships/slide" Target="/ppt/slides/slide3.xml" Id="R6309375b9db54f20" /><Relationship Type="http://schemas.openxmlformats.org/officeDocument/2006/relationships/slide" Target="/ppt/slides/slide4.xml" Id="R5bd8964e37e64861" /><Relationship Type="http://schemas.openxmlformats.org/officeDocument/2006/relationships/slide" Target="/ppt/slides/slide5.xml" Id="R616e34fdeae342d1" /><Relationship Type="http://schemas.openxmlformats.org/officeDocument/2006/relationships/slide" Target="/ppt/slides/slide6.xml" Id="Rce9266361a16467c" /><Relationship Type="http://schemas.openxmlformats.org/officeDocument/2006/relationships/slide" Target="/ppt/slides/slide7.xml" Id="R4ee5b15b39b148b8" /><Relationship Type="http://schemas.openxmlformats.org/officeDocument/2006/relationships/slide" Target="/ppt/slides/slide8.xml" Id="R30ba48f3a1eb4f4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Alice Coltrane: Harfe, Hingabe und der Raum dazwischen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Alice Coltraines Musik vereint Jazz, Drone und hinduistische Hingabe, mit der Harfe im Zentrum.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Frühe Jahre und Karriere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Geboren 1937, begann Alice Coltrane als Bebop-Pianistin. Sie heiratete John Coltrane 1965 und spielte in seiner letzten Band. Nach seinem Tod 1967 startete sie ihre eigene Karriere mit A Monastic Trio (1968). Um 1970 hatte sie die Harfe übernommen und wandte sich der hinduistischen Spiritualität zu. Sie gründete in den 1980er Jahren einen Ashram in Kalifornien und nahm unter dem Namen Turiyasangitananda hingebungsvolle Musik auf, bis zu ihrem Tod 2007.
ℹ️Wichtige Fakten: Alice Coltrane war von 1968 bis 2007 aktiv. Ihre Schlüsselperiode war 1968–1972, und sie nahm hauptsächlich beim Label Impulse! auf. Sie spielte einen einzigartigen Stil des spirituellen Jazz und der hingebungsvollen Musik.</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Für und Wider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sie wichtig ist
Alice Coltrane zeigte, dass Jazz hingebungsvolle Musik absorbieren konnte, ohne ihre Schärfe zu verlieren. Ihr Einfluss reicht über den Jazz hinaus in Ambient, elektronische und experimentelle Rockmusik. Künstler wie Flying Lotus und Kamasi Washington berufen sich direkt auf sie. Aber ihr wahres Vermächtnis ist der Klang selbst: eine Musik, die es nicht eilig hat, die dem Drohnenklang vertraut und die Harfe als Stimme des Göttlichen behandelt.
Die Gegenargumente
Ihre späteren hingebungsvollen Alben – Eternity, Transcendence, Infinite Chants – opfern Spannung für Wiederholung. Der Drohnenklang wird zur Krücke. Der improvisatorische Funke, der ihre frühen Arbeiten knistern ließ, erlischt unter Schichten von Gesang und Synthesizer. Fans ihrer Impulse!-Periode mögen dies…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Ihre musikalische Welt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Avantgarde und Ashram
Die eigentliche Spannung in Alice Coltranes Werk liegt zwischen Chaos und Ruhe. Ihre frühen Alben wie Ptah, the El Daoud sind knotig, rhythmisch komplex und voller scharfer Kanten. Ihr späteres Werk entfernt alles bis auf einen einzigen Akkord und eine Stimme. Beide Ansätze entspringen demselben Impuls: etwas jenseits der Musik selbst zu erreichen. Die früheren Platten drängen nach außen. Die späteren ziehen nach innen.
Die Harfe und der Drohnenklang
Die Harfe ist der Schlüssel. Alice Coltrane brachte sich das Instrument selbst bei und nutzte es nicht für zarte Arpeggien, sondern als perkussive, modale Stimme. Auf Journey in Satchidananda erklingt die Harfe über einem Tamboura-Drohnenklang und Pharoah Sanders' Sopransaxophon. Die Wirkung ist nicht Jazz als Konversati…</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Sie spielte Harfe ohne formale Ausbildung und lernte das Instrument nach John Coltranes Tod.
✅ Sie gründete 1983 den Sai Anantam Ashram in Kalifornien, wo sie als Swamini Turiyasangitananda bekannt war.
✅ Ihr Album Universal Consciousness enthält Streicherarrangements, die sie selbst schrieb und dirigierte.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End on the drone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beste Einstieg in Alice Coltrane ist Journey in Satchidananda. Leg die Platte auf, lass den Tamboura-Drone sich setzen und hör zu, wie sich Harfe und Saxofon darum bewegen. Die Musik muss nirgendwo hingehen. Sie ist bereits da.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Journey in Satchidananda 1971 - Journey in Satchidananda
Die Harfe und der Tamboura-Drone erzeugen ein statisches, meditatives Feld. Pharoah Sanders' Sopransaxofon schwebt darüber. Dies ist der Klang einer vollständig verwirklichten Alice Coltrane.
Hören: Spotify · Apple Music · YouTube
Ptah, the El Daoud 1970 - Ptah, the El Daoud
Eine zweiteilige Suite mit Pharoah Sanders und Joe Henderson an den Saxofonen. Die Rhythmusgruppe drückt hart, und Coltranes Piano durchschneidet die Musik mit scharfen, modalen Linien.
Hören: Spotify · Apple Music · YouTube
Universal Consciousness 1971 - Universal Consciousness
Coltrane schrieb Streicherarrangements, die sich um ihre Orgel winden. Die Streicher versüßen die Musik nicht. Sie verleihen ihr Gewicht und Dissonanz.
Hören: Spotify · Apple Music · Yo…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Alice Coltrane Wikipedia
Diskografie MusicBrainz</a:t>
            </a:r>
          </a:p>
        </p:txBody>
      </p:sp>
    </p:spTree>
  </p:cSld>
  <p:clrMapOvr>
    <a:masterClrMapping xmlns:a="http://schemas.openxmlformats.org/drawingml/2006/main"/>
  </p:clrMapOvr>
</p:sld>
</file>