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9851b47291740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fb3f431ab8a446b9"/>
    <p:sldId xmlns:r="http://schemas.openxmlformats.org/officeDocument/2006/relationships" id="257" r:id="R9c15a465691a40d1"/>
    <p:sldId xmlns:r="http://schemas.openxmlformats.org/officeDocument/2006/relationships" id="258" r:id="R882546e681d94420"/>
    <p:sldId xmlns:r="http://schemas.openxmlformats.org/officeDocument/2006/relationships" id="259" r:id="R755aac6aa6564d3c"/>
    <p:sldId xmlns:r="http://schemas.openxmlformats.org/officeDocument/2006/relationships" id="260" r:id="Rd4cf7d95bd454149"/>
    <p:sldId xmlns:r="http://schemas.openxmlformats.org/officeDocument/2006/relationships" id="261" r:id="Rcb2add1e84ac4c74"/>
    <p:sldId xmlns:r="http://schemas.openxmlformats.org/officeDocument/2006/relationships" id="262" r:id="Rda4b30d3de9f4882"/>
    <p:sldId xmlns:r="http://schemas.openxmlformats.org/officeDocument/2006/relationships" id="263" r:id="R3c6a0941745e4030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fb3f431ab8a446b9" /><Relationship Type="http://schemas.openxmlformats.org/officeDocument/2006/relationships/slide" Target="/ppt/slides/slide2.xml" Id="R9c15a465691a40d1" /><Relationship Type="http://schemas.openxmlformats.org/officeDocument/2006/relationships/slide" Target="/ppt/slides/slide3.xml" Id="R882546e681d94420" /><Relationship Type="http://schemas.openxmlformats.org/officeDocument/2006/relationships/slide" Target="/ppt/slides/slide4.xml" Id="R755aac6aa6564d3c" /><Relationship Type="http://schemas.openxmlformats.org/officeDocument/2006/relationships/slide" Target="/ppt/slides/slide5.xml" Id="Rd4cf7d95bd454149" /><Relationship Type="http://schemas.openxmlformats.org/officeDocument/2006/relationships/slide" Target="/ppt/slides/slide6.xml" Id="Rcb2add1e84ac4c74" /><Relationship Type="http://schemas.openxmlformats.org/officeDocument/2006/relationships/slide" Target="/ppt/slides/slide7.xml" Id="Rda4b30d3de9f4882" /><Relationship Type="http://schemas.openxmlformats.org/officeDocument/2006/relationships/slide" Target="/ppt/slides/slide8.xml" Id="R3c6a0941745e403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Alice Coltrane: Harpa, Devoção e o Espaço Entre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música de Alice Coltrane funde jazz, drone e devoção hindu, com a harpa em seu centro.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🎹 Início da vida e carreira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Nascida em 1937, Alice Coltrane começou como pianista de bebop. Ela se casou com John Coltrane em 1965 e tocou em sua última banda. Após sua morte em 1967, ela lançou sua própria carreira com A Monastic Trio (1968). Em 1970, ela havia adotado a harpa e se voltado para a espiritualidade hindu. Fundou um ashram na Califórnia na década de 1980 e gravou música devocional sob o nome Turiyasangitananda até sua morte em 2007.
ℹ️Fatos-chave: Alice Coltrane atuou de 1968 a 2007. Sua era principal foi de 1968 a 1972, e ela gravou principalmente no selo Impulse!. Ela tocava um estilo único de jazz espiritual e música devocional.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A favor e contra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ela importa
Alice Coltrane mostrou que o jazz podia absorver música devocional sem perder sua vantagem. Sua influência vai além do jazz para o ambient, eletrônico e rock experimental. Artistas como Flying Lotus e Kamasi Washington a citam diretamente. Mas seu verdadeiro legado é o próprio som: uma música que se recusa a apressar, que confia no drone e que trata a harpa como uma voz para o divino.
Os argumentos contra
Seus álbuns devocionais posteriores — Eternity, Transcendence, Infinite Chants — sacrificam a tensão pela repetição. O drone se torna uma muleta. A centelha de improvisação que fazia seus primeiros trabalhos estalar se apaga sob camadas de canto e sintetizador. Fãs de seu período Impulse! podem achar esses discos sem forma.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Seu mundo musical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Vanguarda e ashram
A verdadeira tensão no trabalho de Alice Coltrane é entre caos e calma. Seus primeiros álbuns como Ptah, the El Daoud são emaranhados, ritmicamente complexos e cheios de arestas. Seus trabalhos posteriores retiram tudo exceto um único acorde e uma voz. Ambas as abordagens vêm do mesmo impulso: alcançar algo além da própria música. Os discos anteriores empurram para fora. Os posteriores puxam para dentro.
A harpa e o drone
A harpa é a chave. Alice Coltrane aprendeu o instrumento sozinha e o usou não para arpejos delicados, mas como uma voz percussiva e modal. Em Journey in Satchidananda, a harpa ressoa sobre um drone de tambura e o saxofone soprano de Pharoah Sanders. O efeito não é jazz como conversa. É jazz como meditação. A harpa se torna um sino que continua tocando.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Ela tocava harpa sem treinamento formal, aprendendo o instrumento após a morte de John Coltrane.
✅ Ela fundou o Sai Anantam Ashram na Califórnia em 1983, onde era conhecida como Swamini Turiyasangitananda.
✅ Seu álbum Universal Consciousness apresenta arranjos de cordas que ela mesma escreveu e regeu.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Termine no drone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melhor maneira de entrar em Alice Coltrane é Journey in Satchidananda. Coloque para tocar, deixe o drone da tamboura se assentar, e ouça como a harpa e o saxofone se movem ao redor dele. A música não precisa ir a lugar nenhum. Ela já está lá.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Journey in Satchidananda 1971 - Journey in Satchidananda
A harpa e o drone da tamboura criam um campo estático e meditativo. O saxofone soprano de Pharoah Sanders flutua sobre ele. Este é o som de Alice Coltrane plenamente realizada.
Ouça: Spotify · Apple Music · YouTube
Ptah, the El Daoud 1970 - Ptah, the El Daoud
Uma suíte em duas partes com Pharoah Sanders e Joe Henderson nos saxofones. A seção rítmica empurra forte, e o piano de Coltrane corta com linhas modais afiadas.
Ouça: Spotify · Apple Music · YouTube
Universal Consciousness 1971 - Universal Consciousness
Coltrane escreveu arranjos de cordas que se entrelaçam ao redor do seu órgão. As cordas não adoçam a música. Elas adicionam peso e dissonância.
Ouça: Spotify · Apple Music · YouTube
A Monastic Trio 1968 - A Monastic Trio
Seu…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Alice Coltrane Wikipedia
Discografia MusicBrainz</a:t>
            </a:r>
          </a:p>
        </p:txBody>
      </p:sp>
    </p:spTree>
  </p:cSld>
  <p:clrMapOvr>
    <a:masterClrMapping xmlns:a="http://schemas.openxmlformats.org/drawingml/2006/main"/>
  </p:clrMapOvr>
</p:sld>
</file>