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ebdb45cb07e64554"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b1e21e6a9e05482b"/>
    <p:sldId xmlns:r="http://schemas.openxmlformats.org/officeDocument/2006/relationships" id="257" r:id="R4c2d97c3f84f4acc"/>
    <p:sldId xmlns:r="http://schemas.openxmlformats.org/officeDocument/2006/relationships" id="258" r:id="Rda8eea4a28e445bc"/>
    <p:sldId xmlns:r="http://schemas.openxmlformats.org/officeDocument/2006/relationships" id="259" r:id="R64be0f5431054443"/>
    <p:sldId xmlns:r="http://schemas.openxmlformats.org/officeDocument/2006/relationships" id="260" r:id="Re3a1b9cbe87f466a"/>
    <p:sldId xmlns:r="http://schemas.openxmlformats.org/officeDocument/2006/relationships" id="261" r:id="R5314ddbd88814ef0"/>
    <p:sldId xmlns:r="http://schemas.openxmlformats.org/officeDocument/2006/relationships" id="262" r:id="R5263142f0d1a4ee4"/>
    <p:sldId xmlns:r="http://schemas.openxmlformats.org/officeDocument/2006/relationships" id="263" r:id="Rba8ab908aed44922"/>
    <p:sldId xmlns:r="http://schemas.openxmlformats.org/officeDocument/2006/relationships" id="264" r:id="Rb623c161ebc74798"/>
    <p:sldId xmlns:r="http://schemas.openxmlformats.org/officeDocument/2006/relationships" id="265" r:id="R9f01c803040a4b3e"/>
    <p:sldId xmlns:r="http://schemas.openxmlformats.org/officeDocument/2006/relationships" id="266" r:id="Re2dce2045eb34f5a"/>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b1e21e6a9e05482b" /><Relationship Type="http://schemas.openxmlformats.org/officeDocument/2006/relationships/slide" Target="/ppt/slides/slide2.xml" Id="R4c2d97c3f84f4acc" /><Relationship Type="http://schemas.openxmlformats.org/officeDocument/2006/relationships/slide" Target="/ppt/slides/slide3.xml" Id="Rda8eea4a28e445bc" /><Relationship Type="http://schemas.openxmlformats.org/officeDocument/2006/relationships/slide" Target="/ppt/slides/slide4.xml" Id="R64be0f5431054443" /><Relationship Type="http://schemas.openxmlformats.org/officeDocument/2006/relationships/slide" Target="/ppt/slides/slide5.xml" Id="Re3a1b9cbe87f466a" /><Relationship Type="http://schemas.openxmlformats.org/officeDocument/2006/relationships/slide" Target="/ppt/slides/slide6.xml" Id="R5314ddbd88814ef0" /><Relationship Type="http://schemas.openxmlformats.org/officeDocument/2006/relationships/slide" Target="/ppt/slides/slide7.xml" Id="R5263142f0d1a4ee4" /><Relationship Type="http://schemas.openxmlformats.org/officeDocument/2006/relationships/slide" Target="/ppt/slides/slide8.xml" Id="Rba8ab908aed44922" /><Relationship Type="http://schemas.openxmlformats.org/officeDocument/2006/relationships/slide" Target="/ppt/slides/slide9.xml" Id="Rb623c161ebc74798" /><Relationship Type="http://schemas.openxmlformats.org/officeDocument/2006/relationships/slide" Target="/ppt/slides/slide10.xml" Id="R9f01c803040a4b3e" /><Relationship Type="http://schemas.openxmlformats.org/officeDocument/2006/relationships/slide" Target="/ppt/slides/slide11.xml" Id="Re2dce2045eb34f5a"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Alundra 2: Ein 3D-Action-RPG, das einen anderen Weg ging</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 PlayStation-Action-RPG von 1999, das die Draufsicht seines Vorgängers gegen volles 3D eintauschte – mit gemischten Ergebnissen.</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Über das Spiel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Veröffentlichung: 1999 (Japan), 2000 (international)
Entwickler: Matrix Software
Publisher: Sony Computer Entertainment / Activision
Plattform: PlayStation
Genre: Action-Rollenspiel</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Welt und der Ton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Alundra 2 tauscht die düstere, isometrische Welt seines Vorgängers gegen ein helles, vollständig 3D-Reich ein. Du erkundest Städte, Wälder und Verliese als Flint, ein Junge mit einem sprechenden Schwert. Die Atmosphäre ist leichter, fast cartoonhaft, mit einem Gefühl von Abenteuer statt Angst. Die Kamera folgt dir von hinten, und die Welt wirkt offen, wenn auch manchmal etwas leer.</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Wie es spielt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Du rennst, springst und kämpfst dich in Echtzeitkämpfen durch Feinde. Die Verliese sind mit einfachen Rätseln gefüllt – Blöcke schieben, Schalter betätigen – und Bosskämpfen, die dein Timing testen. Du sammelst Gegenstände und verbesserst dein Schwert, während du vorankommst. Das Spiel ist linear, jeder Bereich führt zum nächsten, und eine Karte hilft dir, den Weg zu finden.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es besonders macht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Es verließ die Draufsicht-2D des Originals Alundra für volles 3D, ein mutiger Schwenk für eine Fortsetzung.
✅ Der Protagonist Flint ist ein junger Junge, kein stiller Held, was der Geschichte eine persönlichere, kindlichere Note verleiht.
✅ Sein Kampf- und Rätseldesign ist unkompliziert, was es für jüngere Spieler oder Neueinsteiger in Action-Rollenspielen zugänglich macht.</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Retro-Charme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Frühes 3D auf der PlayStation bedeutet klobige Charaktere, Low-Poly-Umgebungen und eine Kamera, die manchmal gegen dich kämpft. Die Texturen sind einfach, und die Sichtweite ist gering. Es sieht aus wie ein Spiel aus der Ära, als 3D noch erforscht wurde – charmant in seinem Ehrgeiz, rau in der Ausführung.
ℹ️Die frühe 3D-Ära auf der PlayStation hinterließ viele Titel mit veralteter Grafik und Mechanik, dennoch bleiben sie faszinierende historische Artefakte.</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Klang und Atmosphäre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Musik ist fröhlich und abenteuerlich, passend zum unbeschwerten Ton. Soundeffekte sind einfach – Klirren, Schläge und gelegentliche Sprachproben. Der Audio zielt nicht so sehr auf Immersion ab, sondern hält die Stimmung verspielt und energiegeladen.</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Damals vs. heute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3D-Steuerung wirkt nach heutigen Maßstäben steif, besonders das Springen.
Die unkomplizierten Rätsel und Kämpfe sind leicht zu erlernen und machen Spaß.
Die Geschichte und die Charaktere sind einfach, aber das kann in einer Ära komplexer Erzählungen erfrischend sein.
Die Kamera kann frustrierend sein, ein häufiges Problem früher 3D-Spiele.
Alundra 2 ist eine kuriose Fortsetzung, die es wagte, alles zu ändern. Es ist kein Klassiker, aber ein Abbild einer Zeit, in der Entwickler mit 3D experimentierten.</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Warum sich daran erinnern?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Alundra 2 ist eine kuriose Fortsetzung, die es wagte, alles zu ändern. Es ist kein Klassiker, aber ein Abbild einer Zeit, in der Entwickler mit 3D experimentierten. Wenn Sie frühe PlayStation-Action-RPGs mögen, ist es ein solides, wenn auch ungeschliffenes Abenteuer.</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Alundra 2 Wikipedia</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Tobal No. 1: The Square Fighting Game That Time Forgot - Ein weiteres frühes 3D-PlayStation-Spiel aus derselben Ära mit einem einzigartigen Kampfsystem und einem Dungeon-Modus.
Omega Boost: Polyphony Digital's Forgotten Mecha Shooter - Ein vergessener 3D-Mecha-Shooter vom selben Entwickler, der eine andere Herangehensweise an frühe 3D-Action bietet.
R-Type Delta: The Classic Shooter Goes 3D Without Losing Its Soul - Ein klassischer Shooter, der auf PlayStation zu 3D wechselte und zeigt, wie man eine 2D-Serie anpasst.</a:t>
            </a:r>
          </a:p>
        </p:txBody>
      </p:sp>
    </p:spTree>
  </p:cSld>
  <p:clrMapOvr>
    <a:masterClrMapping xmlns:a="http://schemas.openxmlformats.org/drawingml/2006/main"/>
  </p:clrMapOvr>
</p:sld>
</file>