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ffdd09fa77f46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73e60231ea8945bf"/>
    <p:sldId xmlns:r="http://schemas.openxmlformats.org/officeDocument/2006/relationships" id="257" r:id="Rfdd79d70f0054e4b"/>
    <p:sldId xmlns:r="http://schemas.openxmlformats.org/officeDocument/2006/relationships" id="258" r:id="Rc0dd5afc67d34730"/>
    <p:sldId xmlns:r="http://schemas.openxmlformats.org/officeDocument/2006/relationships" id="259" r:id="Rfd54ca1b31d14e4b"/>
    <p:sldId xmlns:r="http://schemas.openxmlformats.org/officeDocument/2006/relationships" id="260" r:id="Rc7d516b9c52749bf"/>
    <p:sldId xmlns:r="http://schemas.openxmlformats.org/officeDocument/2006/relationships" id="261" r:id="R1c3fc86b63b1463a"/>
    <p:sldId xmlns:r="http://schemas.openxmlformats.org/officeDocument/2006/relationships" id="262" r:id="Rc356989c53f14843"/>
    <p:sldId xmlns:r="http://schemas.openxmlformats.org/officeDocument/2006/relationships" id="263" r:id="R675399e4511b45a9"/>
    <p:sldId xmlns:r="http://schemas.openxmlformats.org/officeDocument/2006/relationships" id="264" r:id="R9be02a74297a4663"/>
    <p:sldId xmlns:r="http://schemas.openxmlformats.org/officeDocument/2006/relationships" id="265" r:id="Rb6573b6d9fe44e4a"/>
    <p:sldId xmlns:r="http://schemas.openxmlformats.org/officeDocument/2006/relationships" id="266" r:id="R247f4f86db284ac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73e60231ea8945bf" /><Relationship Type="http://schemas.openxmlformats.org/officeDocument/2006/relationships/slide" Target="/ppt/slides/slide2.xml" Id="Rfdd79d70f0054e4b" /><Relationship Type="http://schemas.openxmlformats.org/officeDocument/2006/relationships/slide" Target="/ppt/slides/slide3.xml" Id="Rc0dd5afc67d34730" /><Relationship Type="http://schemas.openxmlformats.org/officeDocument/2006/relationships/slide" Target="/ppt/slides/slide4.xml" Id="Rfd54ca1b31d14e4b" /><Relationship Type="http://schemas.openxmlformats.org/officeDocument/2006/relationships/slide" Target="/ppt/slides/slide5.xml" Id="Rc7d516b9c52749bf" /><Relationship Type="http://schemas.openxmlformats.org/officeDocument/2006/relationships/slide" Target="/ppt/slides/slide6.xml" Id="R1c3fc86b63b1463a" /><Relationship Type="http://schemas.openxmlformats.org/officeDocument/2006/relationships/slide" Target="/ppt/slides/slide7.xml" Id="Rc356989c53f14843" /><Relationship Type="http://schemas.openxmlformats.org/officeDocument/2006/relationships/slide" Target="/ppt/slides/slide8.xml" Id="R675399e4511b45a9" /><Relationship Type="http://schemas.openxmlformats.org/officeDocument/2006/relationships/slide" Target="/ppt/slides/slide9.xml" Id="R9be02a74297a4663" /><Relationship Type="http://schemas.openxmlformats.org/officeDocument/2006/relationships/slide" Target="/ppt/slides/slide10.xml" Id="Rb6573b6d9fe44e4a" /><Relationship Type="http://schemas.openxmlformats.org/officeDocument/2006/relationships/slide" Target="/ppt/slides/slide11.xml" Id="R247f4f86db284ac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Alundra 2: Um Action-RPG 3D que Seguiu um Caminho Diferente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action-RPG de PlayStation de 1999 que trocou a visão superior de seu predecessor por um 3D completo, para o bem e para o mal.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1999 (Japão), 2000 (internacionalmente)
Desenvolvedora: Matrix Software
Publicadora: Sony Computer Entertainment / Activision
Plataforma: PlayStation
Gênero: RPG de ação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🌍 O mundo e o tom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Alundra 2 troca o mundo sombrio e isométrico de seu antecessor por um reino brilhante e totalmente 3D. Você explora cidades, florestas e masmorras como Flint, um garoto com uma espada falante. A atmosfera é mais leve, quase cartunesca, com uma sensação de aventura em vez de medo. A câmera segue atrás de você, e o mundo parece aberto, embora um tanto vazio às vezes.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corre, pula e corta inimigos em combate em tempo real. As masmorras são cheias de puzzles simples — empurrar blocos, ativar interruptores — e chefes que testam seu tempo. Você coleta itens e melhora sua espada conforme avança. O jogo é linear, com cada área levando à próxima, e um mapa ajuda você a se orientar.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Abandonou o 2D visto de cima do Alundra original pelo 3D completo, uma mudança ousada para uma sequência.
✅ O protagonista Flint é um menino, não um herói silencioso, dando à história uma sensação mais pessoal e infantil.
✅ Seu design de combate e puzzles é direto, tornando-o acessível a jogadores mais jovens ou novatos em RPGs de 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3D inicial no PlayStation significa personagens quadrados, ambientes de baixo polígono e uma câmera que às vezes luta contra você. As texturas são simples e a distância de renderização é curta. Parece um jogo da época em que o 3D ainda estava sendo descoberto — charmoso em sua ambição, tosco na execução.
ℹ️A era do 3D inicial no PlayStation deixou muitos títulos com visuais e mecânicas datados, mas eles continuam sendo artefatos históricos fascinantes.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animada e aventureira, combinando com o tom leve. Os efeitos sonoros são básicos — clangs, cortes e a amostra de voz ocasional. O áudio não busca imersão, mas mantém o clima divertido e energético.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controles 3D parecem rígidos pelos padrões modernos, especialmente o pulo.
Os quebra-cabeças diretos e o combate são fáceis de aprender e apreciar.
A história e os personagens são simples, mas isso pode ser refrescante em uma era de narrativas complexas.
A câmera pode ser frustrante, um problema comum em jogos 3D antigos.
Alundra 2 é uma sequência curiosa que ousou mudar tudo. Não é um clássico, mas é um retrato de uma época em que os desenvolvedores estavam experimentando o 3D.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💭 Por que lembrar?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Alundra 2 vale a pena ser lembrado como uma sequência curiosa que ousou mudar tudo. Não é um clássico, mas é um retrato de uma época em que os desenvolvedores estavam experimentando o 3D. Se você gosta de action-RPGs antigos do PlayStation, é uma aventura decente, embora sem polimento.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Alundra 2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Tobal No. 1: The Square Fighting Game That Time Forgot - Outro jogo 3D antigo do PlayStation da mesma época, com um sistema de luta único e um modo de masmorra.
Omega Boost: Polyphony Digital's Forgotten Mecha Shooter - Um shooter de mecha 3D esquecido do mesmo desenvolvedor, oferecendo uma abordagem diferente para a ação 3D antiga.
R-Type Delta: The Classic Shooter Goes 3D Without Losing Its Soul - Um clássico shooter que fez a transição para o 3D no PlayStation, mostrando outra forma de adaptar uma franquia 2D.</a:t>
            </a:r>
          </a:p>
        </p:txBody>
      </p:sp>
    </p:spTree>
  </p:cSld>
  <p:clrMapOvr>
    <a:masterClrMapping xmlns:a="http://schemas.openxmlformats.org/drawingml/2006/main"/>
  </p:clrMapOvr>
</p:sld>
</file>