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401c97105a3486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c9f8b3670494275"/>
    <p:sldId xmlns:r="http://schemas.openxmlformats.org/officeDocument/2006/relationships" id="257" r:id="Rd6ac026f048b46e2"/>
    <p:sldId xmlns:r="http://schemas.openxmlformats.org/officeDocument/2006/relationships" id="258" r:id="Rc492e38ccc21422b"/>
    <p:sldId xmlns:r="http://schemas.openxmlformats.org/officeDocument/2006/relationships" id="259" r:id="Rb7b66452660b4cef"/>
    <p:sldId xmlns:r="http://schemas.openxmlformats.org/officeDocument/2006/relationships" id="260" r:id="Rb36f542a33154f2c"/>
    <p:sldId xmlns:r="http://schemas.openxmlformats.org/officeDocument/2006/relationships" id="261" r:id="R12b8755b062b43d8"/>
    <p:sldId xmlns:r="http://schemas.openxmlformats.org/officeDocument/2006/relationships" id="262" r:id="Rd261d62e4cc347b0"/>
    <p:sldId xmlns:r="http://schemas.openxmlformats.org/officeDocument/2006/relationships" id="263" r:id="Rf3b716508ba142b1"/>
    <p:sldId xmlns:r="http://schemas.openxmlformats.org/officeDocument/2006/relationships" id="264" r:id="Rc24049f1df804725"/>
    <p:sldId xmlns:r="http://schemas.openxmlformats.org/officeDocument/2006/relationships" id="265" r:id="R0d021738b2114579"/>
    <p:sldId xmlns:r="http://schemas.openxmlformats.org/officeDocument/2006/relationships" id="266" r:id="R07f4b0b193744a3b"/>
    <p:sldId xmlns:r="http://schemas.openxmlformats.org/officeDocument/2006/relationships" id="267" r:id="Rb0ccd79e92824fe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c9f8b3670494275" /><Relationship Type="http://schemas.openxmlformats.org/officeDocument/2006/relationships/slide" Target="/ppt/slides/slide2.xml" Id="Rd6ac026f048b46e2" /><Relationship Type="http://schemas.openxmlformats.org/officeDocument/2006/relationships/slide" Target="/ppt/slides/slide3.xml" Id="Rc492e38ccc21422b" /><Relationship Type="http://schemas.openxmlformats.org/officeDocument/2006/relationships/slide" Target="/ppt/slides/slide4.xml" Id="Rb7b66452660b4cef" /><Relationship Type="http://schemas.openxmlformats.org/officeDocument/2006/relationships/slide" Target="/ppt/slides/slide5.xml" Id="Rb36f542a33154f2c" /><Relationship Type="http://schemas.openxmlformats.org/officeDocument/2006/relationships/slide" Target="/ppt/slides/slide6.xml" Id="R12b8755b062b43d8" /><Relationship Type="http://schemas.openxmlformats.org/officeDocument/2006/relationships/slide" Target="/ppt/slides/slide7.xml" Id="Rd261d62e4cc347b0" /><Relationship Type="http://schemas.openxmlformats.org/officeDocument/2006/relationships/slide" Target="/ppt/slides/slide8.xml" Id="Rf3b716508ba142b1" /><Relationship Type="http://schemas.openxmlformats.org/officeDocument/2006/relationships/slide" Target="/ppt/slides/slide9.xml" Id="Rc24049f1df804725" /><Relationship Type="http://schemas.openxmlformats.org/officeDocument/2006/relationships/slide" Target="/ppt/slides/slide10.xml" Id="R0d021738b2114579" /><Relationship Type="http://schemas.openxmlformats.org/officeDocument/2006/relationships/slide" Target="/ppt/slides/slide11.xml" Id="R07f4b0b193744a3b" /><Relationship Type="http://schemas.openxmlformats.org/officeDocument/2006/relationships/slide" Target="/ppt/slides/slide12.xml" Id="Rb0ccd79e92824fe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Angel Heart: A História de Detetive Que Se Torna Uma Armadilha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O neo-noir de terror de Alan Parker, de 1987, mistura uma história de detetive sombria com um medo sobrenatural e uma atmosfera assombrosa de Nova Orleans.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1987
Diretor: Alan Parker
Países: Reino Unido, Estados Unidos, Canadá
Idiomas: Inglês, Francês
Gênero: Terror, Mistério
Elenco principal: Mickey Rourke, Robert De Niro, Lisa Bonet, Charlotte Rampling
Duração: 113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Que Não Fica Fechado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Harry Angel é um pequeno detetive particular em Nova York. Um homem chamado Louis Cyphre o contrata para encontrar um cantor desaparecido chamado Johnny Favorite. O trabalho parece simples: encontrar um homem que sumiu anos atrás.
Mas cada pista que Angel segue se transforma em algo pior. Uma testemunha morre. Uma pista leva a Nova Orleans. Quanto mais ele investiga, mais a investigação começa a parecer uma armadilha.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Noir Encontra o Oculto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Angel Heart não escolhe entre história de detetive e filme de terror. Usa ambos. A primeira metade se desenrola como um noir clássico: ruas molhadas pela chuva, salas enfumaçadas, um homem cansado de casaco fazendo perguntas.
Mas as respostas não levam a um chefão do crime ou a um cônjuge infiel. Elas levam a rituais de vodu, altares sangrentos e um passado que se recusa a ficar enterrado. A mudança de gênero não é uma reviravolta. É um deslize lento e deliberado do familiar para o estranho.
ℹ️Angel Heart usa a estrutura de uma história de detetive para levar o público ao horror sobrenatural, nunca revelando completamente onde um gênero termina e o outro começa.</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Cidade que Sua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Nova Orleans neste filme não é um cartão-postal. É úmida, descascada e cheia de sombras. A câmera se demora em ferragens enferrujadas, gesso rachado e água pingando de sacadas. A cidade parece viva de uma forma errada.
Cada local — um apartamento apertado, um clube de jazz, um pântano — parece respirar com ameaça. O design de produção faz o cenário parecer um personagem que está escondendo algo.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Rosto Cansado de Mickey Rourke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Harry Angel parece exausto antes mesmo do caso começar. Mickey Rourke o interpreta com uma careta permanente, como se já tivesse visto demais. Sua voz é baixa, seus movimentos são lentos. Ele não parece inteligente. Parece teimoso. Essa teimosia se torna o motor do filme. Ele continua avançando mesmo quando todo instinto deveria dizer para parar.
O Louis Cyphre de Robert De Niro é o oposto: calmo, polido e absolutamente imóvel. O contraste entre as duas atuações cria um desequilíbrio de poder silencioso e perturbador.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Som do Pavor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trilha sonora mistura jazz, blues e cordas sinistras. Mas o som mais eficaz é o silêncio. O filme frequentemente deixa uma cena respirar sem música. Você ouve a chuva batendo no asfalto, um ventilador de teto clicando, um fósforo sendo riscado. Esses pequenos sons fazem os momentos violentos pegarem mais forte.
O design de áudio nunca grita por atenção. Ele espera.O silêncio mais eficaz é o próprio silêncio.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Onde Tropeça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meio do filme arrasta. Angel visita uma testemunha atrás da outra, e o padrão se torna previsível. A trama também acumula mitologia—vodu, experimentos militares, memórias perdidas—sem integrá-las completamente. Algumas cenas parecem existir apenas para explicar o mistério, em vez de aprofundar o clima. O filme funciona melhor quando confia na atmosfera em vez da exposição.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por Trás do Filme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que acontece quando um detetive investiga seu próprio passado sem saber? Angel Heart pergunta se uma pessoa pode escapar daquilo que já fez. Cada pista que Angel descobre aponta para trás. A busca por outra pessoa se torna uma busca por si mesmo. O filme nunca responde se o conhecimento traz liberdade ou apenas mais correntes. Deixa a pergunta pairando, pesada como o ar da Louisiana.
💡Uma das forças duradouras do filme é sua recusa em explicar tudo. O final não amarra todos os nós, deixando espaço para interpretação muito depois dos créditos rolarem.</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Armadilha que Ainda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que se sustenta melhor é a recusa do filme em explicar tudo. O final não amarra todos os nós. As imagens—um ventilador girando, um espelho rachado, uma gota de sangue na água—ficam com você por mais tempo do que a mecânica da trama. Angel Heart funciona porque parece um pesadelo do qual você não consegue acordar, mesmo depois dos créditos rolarem.</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Wikipedia de Angel Heart
TMDB de Fatos</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Mothman Prophecies: A Masterclass in Dread - A investigação de um jornalista sobre ocorrências estranhas se torna um estudo pungente sobre luto e medo do desconhecido.
Stir of Echoes: Hypnosis, Hauntings, and Working-Class Horror - A hipnose de um pai de família da classe trabalhadora desbloqueia visões perturbadoras neste thriller sobrenatural fundamentado.
Session 9: The Horror of Empty Halls and Broken Tapes - Um terror psicológico de queima lenta que usa um asilo real e fitas de áudio para construir pavor.</a:t>
            </a:r>
          </a:p>
        </p:txBody>
      </p:sp>
    </p:spTree>
  </p:cSld>
  <p:clrMapOvr>
    <a:masterClrMapping xmlns:a="http://schemas.openxmlformats.org/drawingml/2006/main"/>
  </p:clrMapOvr>
</p:sld>
</file>