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8b795eefe1e04f35"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567ddf494ee34d5f"/>
    <p:sldId xmlns:r="http://schemas.openxmlformats.org/officeDocument/2006/relationships" id="257" r:id="Rc498263dfef24075"/>
    <p:sldId xmlns:r="http://schemas.openxmlformats.org/officeDocument/2006/relationships" id="258" r:id="R65037ce4186140b6"/>
    <p:sldId xmlns:r="http://schemas.openxmlformats.org/officeDocument/2006/relationships" id="259" r:id="Ref993398749349b9"/>
    <p:sldId xmlns:r="http://schemas.openxmlformats.org/officeDocument/2006/relationships" id="260" r:id="Rac4eda40abf049c7"/>
    <p:sldId xmlns:r="http://schemas.openxmlformats.org/officeDocument/2006/relationships" id="261" r:id="R836e4ee579de4456"/>
    <p:sldId xmlns:r="http://schemas.openxmlformats.org/officeDocument/2006/relationships" id="262" r:id="R8c88aab24d674d61"/>
    <p:sldId xmlns:r="http://schemas.openxmlformats.org/officeDocument/2006/relationships" id="263" r:id="R9bfda819786f4eab"/>
    <p:sldId xmlns:r="http://schemas.openxmlformats.org/officeDocument/2006/relationships" id="264" r:id="R0be0d93771a7444a"/>
    <p:sldId xmlns:r="http://schemas.openxmlformats.org/officeDocument/2006/relationships" id="265" r:id="Ra5a247918a574090"/>
    <p:sldId xmlns:r="http://schemas.openxmlformats.org/officeDocument/2006/relationships" id="266" r:id="R1ee9560247c64283"/>
    <p:sldId xmlns:r="http://schemas.openxmlformats.org/officeDocument/2006/relationships" id="267" r:id="R0551b81352d84997"/>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567ddf494ee34d5f" /><Relationship Type="http://schemas.openxmlformats.org/officeDocument/2006/relationships/slide" Target="/ppt/slides/slide2.xml" Id="Rc498263dfef24075" /><Relationship Type="http://schemas.openxmlformats.org/officeDocument/2006/relationships/slide" Target="/ppt/slides/slide3.xml" Id="R65037ce4186140b6" /><Relationship Type="http://schemas.openxmlformats.org/officeDocument/2006/relationships/slide" Target="/ppt/slides/slide4.xml" Id="Ref993398749349b9" /><Relationship Type="http://schemas.openxmlformats.org/officeDocument/2006/relationships/slide" Target="/ppt/slides/slide5.xml" Id="Rac4eda40abf049c7" /><Relationship Type="http://schemas.openxmlformats.org/officeDocument/2006/relationships/slide" Target="/ppt/slides/slide6.xml" Id="R836e4ee579de4456" /><Relationship Type="http://schemas.openxmlformats.org/officeDocument/2006/relationships/slide" Target="/ppt/slides/slide7.xml" Id="R8c88aab24d674d61" /><Relationship Type="http://schemas.openxmlformats.org/officeDocument/2006/relationships/slide" Target="/ppt/slides/slide8.xml" Id="R9bfda819786f4eab" /><Relationship Type="http://schemas.openxmlformats.org/officeDocument/2006/relationships/slide" Target="/ppt/slides/slide9.xml" Id="R0be0d93771a7444a" /><Relationship Type="http://schemas.openxmlformats.org/officeDocument/2006/relationships/slide" Target="/ppt/slides/slide10.xml" Id="Ra5a247918a574090" /><Relationship Type="http://schemas.openxmlformats.org/officeDocument/2006/relationships/slide" Target="/ppt/slides/slide11.xml" Id="R1ee9560247c64283" /><Relationship Type="http://schemas.openxmlformats.org/officeDocument/2006/relationships/slide" Target="/ppt/slides/slide12.xml" Id="R0551b81352d84997"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Angel Heart: Die Detektivgeschichte, die zur Falle wird</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Alan Parkers neo-noir Horrorfilm von 1987 verbindet eine düstere Detektivgeschichte mit übernatürlichem Schrecken und einer eindringlichen Atmosphäre von New Orleans.</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Auf einen Blick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Jahr: 1987
Regisseur: Alan Parker
Land: Vereinigtes Königreich, Vereinigte Staaten, Kanada
Sprache: Englisch, Französisch
Genre: Horror, Mystery
Hauptdarsteller: Mickey Rourke, Robert De Niro, Lisa Bonet, Charlotte Rampling
Laufzeit: 113 Minuten</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Fall, der nicht ruht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Harry Angel ist ein kleiner Privatdetektiv in New York. Ein Mann namens Louis Cyphre beauftragt ihn, einen verschwundenen Sänger namens Johnny Favorite zu finden. Der Job scheint einfach. Finden Sie einen Mann, der vor Jahren verschwand.
Aber jede Spur, der Angel folgt, wird schlimmer. Ein Zeuge stirbt. Eine Spur führt nach New Orleans. Je tiefer er gräbt, desto mehr fühlt sich die Ermittlung wie eine Falle an.</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Noir trifft auf Okkultismus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Angel Heart entscheidet sich nicht zwischen Detektivgeschichte und Horrorfilm. Es nutzt beides. Die erste Hälfte spielt wie ein klassischer Noir: regennasse Straßen, verrauchte Räume, ein müder Mann im Trenchcoat, der Fragen stellt.
Aber die Antworten führen nicht zu einem Mafiaboss oder einer betrügerischen Ehefrau. Sie führen zu Voodoo-Ritualen, blutigen Altären und einer Vergangenheit, die nicht begraben bleiben will. Der Genrewechsel ist keine Wendung. Es ist ein langsamer, bewusster Rutsch vom Vertrauten ins Unheimliche.
ℹ️Angel Heart nutzt die Struktur einer Detektivgeschichte, um das Publikum in den übernatürlichen Horror zu führen, ohne jemals vollständig preiszugeben, wo ein Genre endet und das andere beginnt.</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Eine Stadt, die schwitzt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New Orleans ist in diesem Film keine Postkarte. Es ist feucht, bröckelig und voller Schatten. Die Kamera verweilt auf rostigen Eisenarbeiten, rissigem Putz und Wasser, das von Balkonen tropft. Die Stadt fühlt sich auf die falsche Art lebendig an.
Jeder Ort – eine enge Wohnung, ein Jazzclub, ein Sumpf – scheint vor Bedrohung zu atmen. Das Produktionsdesign lässt die Umgebung wie einen Charakter wirken, der etwas verbirgt.</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Mickey Rourkes verbrauchtes Gesicht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Harry Angel sieht erschöpft aus, bevor der Fall überhaupt beginnt. Mickey Rourke spielt ihn mit einer permanenten Grimasse, als hätte er bereits zu viel gesehen. Seine Stimme ist leise, seine Bewegungen langsam. Er wirkt nicht klug. Er wirkt stur. Diese Sturheit wird zum Motor des Films. Er drängt weiter, selbst wenn ihm jeder Instinkt sagen sollte, aufzuhören.
Robert De Niros Louis Cyphre ist das Gegenteil: ruhig, gepflegt und völlig unbewegt. Der Kontrast zwischen den beiden Darbietungen schafft ein leises, beunruhigendes Machtungleichgewicht.</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Klang des Grauens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Filmmusik mischt Jazz, Blues und bedrohliche Streicher. Aber der effektivste Klang ist Stille. Der Film lässt eine Szene oft ohne Musik atmen. Man hört Regen auf Asphalt prasseln, einen Deckenventilator klicken, ein Streichholz anschlagen. Diese kleinen Geräusche lassen die gewalttätigen Momente härter treffen.
Das Sounddesign schreit nie nach Aufmerksamkeit. Es wartet.
Die wirkungsvollste Stille ist die Stille.</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Wo es Schwächen zeigt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Mitte des Films zieht sich. Angel besucht einen Zeugen nach dem anderen, und das Muster wird vorhersehbar. Die Handlung häuft zudem Mythologie an – Voodoo, Militärexperimente, verlorene Erinnerungen – ohne sie vollständig zu integrieren. Manche Szenen wirken, als existierten sie nur, um das Rätsel zu erklären, statt die Stimmung zu vertiefen. Der Film funktioniert am besten, wenn er auf Atmosphäre statt auf Ausführlichkeit vertraut.</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Frage hinter dem Film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Was passiert, wenn ein Detektiv seine eigene Vergangenheit untersucht, ohne es zu wissen? Angel Heart fragt, ob ein Mensch dem entkommen kann, was er bereits getan hat. Jeder Hinweis, den Angel aufdeckt, führt zurück. Die Suche nach jemand anderem wird zur Suche nach sich selbst. Der Film beantwortet nie, ob Wissen Freiheit oder nur mehr Ketten bringt. Er lässt die Frage in der Luft hängen – schwer wie die Luft Louisianas.
💡Eine der bleibenden Stärken des Films ist seine Weigerung, alles zu erklären. Das Ende verknotet nicht jeden losen Faden, sodass noch lange nach dem Abspann Interpretationsspielraum bleibt.</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Eine Falle, die noch immer wirkt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Was am besten altert, ist die Weigerung des Films, alles zu erklären. Das Ende verknotet nicht jeden Knoten. Die Bilder – ein sich drehender Ventilator, ein gesprungener Spiegel, ein Blutstropfen im Wasser – bleiben länger haften als die Handlungsmechanik. Angel Heart funktioniert, weil er sich anfühlt wie ein Albtraum, aus dem man nicht erwachen kann – selbst nachdem der Abspann gelaufen ist.</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Angel Heart Wikipedia
Fakten TMDB</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Ähnliche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Mothman Prophecies: A Masterclass in Dread – Die Ermittlungen eines Journalisten zu merkwürdigen Vorfällen werden zu einer eindringlichen Studie über Trauer und die Angst vor dem Unbekannten.
Stir of Echoes: Hypnosis, Hauntings, and Working-Class Horror – Die Hypnose eines Arbeitervaters löst verstörende Visionen in diesem bodenständigen übernatürlichen Thriller aus.
Session 9: The Horror of Empty Halls and Broken Tapes – Ein psychologischer Horrorschocker, der mit einem echten Sanatorium und Audiobändern Bedrohlichkeit aufbaut.</a:t>
            </a:r>
          </a:p>
        </p:txBody>
      </p:sp>
    </p:spTree>
  </p:cSld>
  <p:clrMapOvr>
    <a:masterClrMapping xmlns:a="http://schemas.openxmlformats.org/drawingml/2006/main"/>
  </p:clrMapOvr>
</p:sld>
</file>