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b7dad394b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e6fc03b8ba474d78"/>
    <p:sldId xmlns:r="http://schemas.openxmlformats.org/officeDocument/2006/relationships" id="257" r:id="Rce779dceb7734201"/>
    <p:sldId xmlns:r="http://schemas.openxmlformats.org/officeDocument/2006/relationships" id="258" r:id="R4462071bd8f346f2"/>
    <p:sldId xmlns:r="http://schemas.openxmlformats.org/officeDocument/2006/relationships" id="259" r:id="Rd28e1d4d0c584092"/>
    <p:sldId xmlns:r="http://schemas.openxmlformats.org/officeDocument/2006/relationships" id="260" r:id="R4b7f72daebcd46cc"/>
    <p:sldId xmlns:r="http://schemas.openxmlformats.org/officeDocument/2006/relationships" id="261" r:id="Ra4367d0d37244c7f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e6fc03b8ba474d78" /><Relationship Type="http://schemas.openxmlformats.org/officeDocument/2006/relationships/slide" Target="/ppt/slides/slide2.xml" Id="Rce779dceb7734201" /><Relationship Type="http://schemas.openxmlformats.org/officeDocument/2006/relationships/slide" Target="/ppt/slides/slide3.xml" Id="R4462071bd8f346f2" /><Relationship Type="http://schemas.openxmlformats.org/officeDocument/2006/relationships/slide" Target="/ppt/slides/slide4.xml" Id="Rd28e1d4d0c584092" /><Relationship Type="http://schemas.openxmlformats.org/officeDocument/2006/relationships/slide" Target="/ppt/slides/slide5.xml" Id="R4b7f72daebcd46cc" /><Relationship Type="http://schemas.openxmlformats.org/officeDocument/2006/relationships/slide" Target="/ppt/slides/slide6.xml" Id="Ra4367d0d3724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Arquitetura limpa no .NET: Único jeito é usar sempre.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Feedback prático de como é importante usar tecnologias que são dominantes na indústria mesmo sem necessidade.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Mesmo para CRUDs simples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Ao longo da minha trajetória trabalhei sempre com projetos que tinham over engineering, projetos que eram 4 páginas de tabelas com CRUD mas tinham diversas camadas de abstração,
por isso eu aconselho, não usem soluções simples em projetos pessoais e pequenos, usem apenas o que é dominante na indústria como arquitetura limpa, pois quando forem realmente precisar estarão preparados para performar com over engineering ou até passar em uma entrevista.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valor do que é socialmente dominante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ponto principal é: não se trata apenas do que faz sentido tecnicamente, mas também do que é socialmente dominante na indústria. Aprender e dominar Arquitetura Limpa significa que você estará preparado para quando seu chefe te jogar num sprint boards com dezenas de tasks em um sistema cheio de over engineering e prazos a serem cumpridos.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Dominar é melhor do que resistir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Mesmo que você esteja construindo um CRUD simples em .NET, vale a pena estruturar o projeto seguindo Clean Architecture. Assim, você desenvolve prática com algo que trava profissionais de todos os níveis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Preparado para qualquer desafio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Assim que pegamos uma feature complexa dentro de um sistema com arquitetura limpa, logo lidamos com as restrições de responsabilidade de cada camada. Por exemplo, passa a ser um desafio fazer a entidade de usuário, dentro do domínio, trabalhar com Identity e EF Core sem fazer a camada de domínio depender de pacotes do NuGet. Quanto mais cedo resolvemos desafios assim, menos travados ficamos no futuro.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Pessoas que dizem ser contra vivem em outra realidade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Na prática, a maioria dos desenvolvedores não escolhe a arquitetura dos sistemas em que trabalha. 
Engenheiros de software nos níveis mais baixos da hierarquia geralmente não tomam essas decisões — eles seguem a direção definida pela liderança técnica.
Em algum momento da sua carreira, você provavelmente será alocado em um projeto que utiliza Clean Architecture sem nenhuma real necessidade. 
Simplesmente é assim que a indústria funciona.
Eu me lembro de uma vez em que fui alocado em um projeto de microserviços extremamente complexo construído em torno de Clean Architecture e várias outras coisas: Kubernetes, DDD, Vertical Slice e Event Sourcing. 
Isso não é incomum. Muitas grandes empresas de tecnologia adotaram certos padrões arquiteturais e, eventualmente, o resto do mercado seguiu o m…</a:t>
            </a:r>
          </a:p>
        </p:txBody>
      </p:sp>
    </p:spTree>
  </p:cSld>
  <p:clrMapOvr>
    <a:masterClrMapping xmlns:a="http://schemas.openxmlformats.org/drawingml/2006/main"/>
  </p:clrMapOvr>
</p:sld>
</file>