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371f1d7eeff4e0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78f6f0b28ef4886"/>
    <p:sldId xmlns:r="http://schemas.openxmlformats.org/officeDocument/2006/relationships" id="257" r:id="R8fed9fdd5eaa431f"/>
    <p:sldId xmlns:r="http://schemas.openxmlformats.org/officeDocument/2006/relationships" id="258" r:id="Rfbbd0a2bbb4945c4"/>
    <p:sldId xmlns:r="http://schemas.openxmlformats.org/officeDocument/2006/relationships" id="259" r:id="R73a7583de2424df9"/>
    <p:sldId xmlns:r="http://schemas.openxmlformats.org/officeDocument/2006/relationships" id="260" r:id="R0e1741cf6ea44fca"/>
    <p:sldId xmlns:r="http://schemas.openxmlformats.org/officeDocument/2006/relationships" id="261" r:id="Rb1609b8b85f94ae6"/>
    <p:sldId xmlns:r="http://schemas.openxmlformats.org/officeDocument/2006/relationships" id="262" r:id="Rf51a90684d40493a"/>
    <p:sldId xmlns:r="http://schemas.openxmlformats.org/officeDocument/2006/relationships" id="263" r:id="R3dad4a17cb684221"/>
    <p:sldId xmlns:r="http://schemas.openxmlformats.org/officeDocument/2006/relationships" id="264" r:id="R37b7510aa3084190"/>
    <p:sldId xmlns:r="http://schemas.openxmlformats.org/officeDocument/2006/relationships" id="265" r:id="Rd6315b94df494302"/>
    <p:sldId xmlns:r="http://schemas.openxmlformats.org/officeDocument/2006/relationships" id="266" r:id="Ra0e4ad2787494a48"/>
    <p:sldId xmlns:r="http://schemas.openxmlformats.org/officeDocument/2006/relationships" id="267" r:id="Rf42f97ac71544bc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78f6f0b28ef4886" /><Relationship Type="http://schemas.openxmlformats.org/officeDocument/2006/relationships/slide" Target="/ppt/slides/slide2.xml" Id="R8fed9fdd5eaa431f" /><Relationship Type="http://schemas.openxmlformats.org/officeDocument/2006/relationships/slide" Target="/ppt/slides/slide3.xml" Id="Rfbbd0a2bbb4945c4" /><Relationship Type="http://schemas.openxmlformats.org/officeDocument/2006/relationships/slide" Target="/ppt/slides/slide4.xml" Id="R73a7583de2424df9" /><Relationship Type="http://schemas.openxmlformats.org/officeDocument/2006/relationships/slide" Target="/ppt/slides/slide5.xml" Id="R0e1741cf6ea44fca" /><Relationship Type="http://schemas.openxmlformats.org/officeDocument/2006/relationships/slide" Target="/ppt/slides/slide6.xml" Id="Rb1609b8b85f94ae6" /><Relationship Type="http://schemas.openxmlformats.org/officeDocument/2006/relationships/slide" Target="/ppt/slides/slide7.xml" Id="Rf51a90684d40493a" /><Relationship Type="http://schemas.openxmlformats.org/officeDocument/2006/relationships/slide" Target="/ppt/slides/slide8.xml" Id="R3dad4a17cb684221" /><Relationship Type="http://schemas.openxmlformats.org/officeDocument/2006/relationships/slide" Target="/ppt/slides/slide9.xml" Id="R37b7510aa3084190" /><Relationship Type="http://schemas.openxmlformats.org/officeDocument/2006/relationships/slide" Target="/ppt/slides/slide10.xml" Id="Rd6315b94df494302" /><Relationship Type="http://schemas.openxmlformats.org/officeDocument/2006/relationships/slide" Target="/ppt/slides/slide11.xml" Id="Ra0e4ad2787494a48" /><Relationship Type="http://schemas.openxmlformats.org/officeDocument/2006/relationships/slide" Target="/ppt/slides/slide12.xml" Id="Rf42f97ac71544bc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As Aventuras de Hércules: A Abordagem Maluca da LucasArts para o Mito Grego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Uma aventura de ação de 1997 onde você joga como Hércules, Atalanta ou Jasão para salvar Perséfone de Hades.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Sobre o jogo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Lançamento: 1997
  Desenvolvedora: LucasArts
  Plataforma: Sega Saturn, PlayStation
  Gênero: Ação-aventura</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experiência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jogo parece uma aventura cartunesca e acelerada pela Grécia Antiga. Cores vibrantes e designs exagerados de personagens dão a ele um clima leve, quase de desenho animado de sábado de manhã. O mundo é repleto de inimigos e quebra-cabeças mitológicos, e o tom é brincalhão, não épico.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Como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Você explora fases em vista de cima, enfrenta inimigos com armas ou magia e resolve quebra-cabeças simples. Cada herói tem habilidades e itens únicos. O objetivo é coletar chaves, derrotar chefes e progredir por áreas interligadas. É direto, mas exige timing e gerenciamento de recursos.
💡O multijogador cooperativo para dois jogadores é um destaque—parece uma aventura compartilhada, não uma disputa competitiva.</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o torna especial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Três heróis distintos com diferentes movimentos e estilos de jogo, incentivando a rejogabilidade.
  ✅ Uma abordagem humorística e não séria da mitologia grega, rara para jogos de ação da época.
  ✅ Multijogador cooperativo para dois jogadores, permitindo que amigos enfrentem a missão juntos.
  ✅ Fases grandes e interligadas com segredos e múltiplos caminhos para explorar.</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charme retrô</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Gráficos baseados em sprites 2D com um estilo de arte colorido e cartunesco. A câmera é fixa em vista de cima e a interface é simples. Roda em hardware que já estava sendo deixado de lado pelo 3D, dando uma sensação de última geração mesmo no lançamento.</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Som e atmosfera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música é animada e cativante, combinando com o tom leve do jogo. Os efeitos sonoros são impactantes e cômicos, desde grunhidos de inimigos até pegar itens. O áudio reforça o clima de aventura brincalhona sem se levar muito a sério.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Antes vs. agora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modo cooperativo ainda funciona bem para uma sessão divertida de sofá.
  Os gráficos estilo cartoon envelheceram graciosamente, mantendo seu charme.
  Os controles podem parecer travados e sem resposta pelos padrões modernos.
  Não há sistema de salvamento em algumas versões, forçando os jogadores a terminar de uma só vez.
  O design dos quebra-cabeças é simples e pode parecer muito fácil para jogadores experientes.
Originalmente desenvolvido para o 3DO, mas essa versão foi cancelada quando o console fracassou.</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jogo usa uma versão modificada da engine de Zombies Ate My Neighbors.
  A LucasArts era conhecida por jogos de aventura, tornando este título de ação uma mudança.
ℹ️Apesar do lendário catálogo de jogos de aventura da LucasArts, Herc's Adventures mostra que eles podiam produzir um título de ação divertido com o mesmo espírito espirituoso.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lembrar dele?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É uma aventura de ação divertida e esquecida que captura o humor da LucasArts em um gênero que eles raramente exploraram. Fãs de jogos cooperativos ou de mitologia grega com um toque de humor vão gostar. Uma joia escondida da era de 32 bits.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Herc's Adventures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Tomba! 2: The Evil Swine Return – A Feral Boy vs. Evil Pigs — Outra aventura de ação colorida em 2D da mesma época, com um tom divertido e potencial cooperativo.
  Bust a Groove: The PlayStation Dance-Off That Deserves a Comeback — Um jogo de ritmo leve do PlayStation que compartilha a mesma energia maluca e cartoon.</a:t>
            </a:r>
          </a:p>
        </p:txBody>
      </p:sp>
    </p:spTree>
  </p:cSld>
  <p:clrMapOvr>
    <a:masterClrMapping xmlns:a="http://schemas.openxmlformats.org/drawingml/2006/main"/>
  </p:clrMapOvr>
</p:sld>
</file>