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15e996fee6845d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df9df7ca2264f06"/>
    <p:sldId xmlns:r="http://schemas.openxmlformats.org/officeDocument/2006/relationships" id="257" r:id="Re66486bb3d3d4233"/>
    <p:sldId xmlns:r="http://schemas.openxmlformats.org/officeDocument/2006/relationships" id="258" r:id="R5c07d3c6f85e4702"/>
    <p:sldId xmlns:r="http://schemas.openxmlformats.org/officeDocument/2006/relationships" id="259" r:id="R54ec15318151443b"/>
    <p:sldId xmlns:r="http://schemas.openxmlformats.org/officeDocument/2006/relationships" id="260" r:id="R65e07e05cb28467c"/>
    <p:sldId xmlns:r="http://schemas.openxmlformats.org/officeDocument/2006/relationships" id="261" r:id="Rd4fe8043632a4ec1"/>
    <p:sldId xmlns:r="http://schemas.openxmlformats.org/officeDocument/2006/relationships" id="262" r:id="Rc46c59a4a56b4b3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df9df7ca2264f06" /><Relationship Type="http://schemas.openxmlformats.org/officeDocument/2006/relationships/slide" Target="/ppt/slides/slide2.xml" Id="Re66486bb3d3d4233" /><Relationship Type="http://schemas.openxmlformats.org/officeDocument/2006/relationships/slide" Target="/ppt/slides/slide3.xml" Id="R5c07d3c6f85e4702" /><Relationship Type="http://schemas.openxmlformats.org/officeDocument/2006/relationships/slide" Target="/ppt/slides/slide4.xml" Id="R54ec15318151443b" /><Relationship Type="http://schemas.openxmlformats.org/officeDocument/2006/relationships/slide" Target="/ppt/slides/slide5.xml" Id="R65e07e05cb28467c" /><Relationship Type="http://schemas.openxmlformats.org/officeDocument/2006/relationships/slide" Target="/ppt/slides/slide6.xml" Id="Rd4fe8043632a4ec1" /><Relationship Type="http://schemas.openxmlformats.org/officeDocument/2006/relationships/slide" Target="/ppt/slides/slide7.xml" Id="Rc46c59a4a56b4b3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As Notícias Que Você Já Acredita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Por que continuamos lendo histórias que apenas nos dizem o que já pensamos, e o que isso nos custa.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questão da certeza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continuamos lendo notícias que só nos dizem o que já acreditamos? Não apenas lendo, mas procurando-as, marcando-as, compartilhando com amigos que vão concordar. A questão é duradoura porque a resposta não é lisonjeira. Nós não lemos notícias para aprender. Nós lemos para nos sentir certos.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conforto da concordância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Há um prazer silencioso em abrir uma história e encontrar sua própria opinião refletida de volta para você. Parece reconhecimento. O escritor entendeu. Seus instintos estavam corretos. Esse prazer é real e é viciante.
Pessoas que leem apenas um tipo de notícia descrevem isso como relaxante. Elas querem dizer isso. Não há tensão em ouvir o que você já sabe. Mas um feed de notícias que sempre concorda com você não é uma janela. É um espelho.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custo da certeza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problema não é que as pessoas sejam estúpidas. É que estar errado é ruim. Parece uma pequena falha, uma perda de status. Então construímos muros ao redor de nossas visões. Seguimos os comentaristas que confirmam nossos pressentimentos. Deixamos de seguir aqueles que os desafiam. Com o tempo, o hábito estreita o que podemos sequer imaginar como verdade.
Eu mesmo já fiz isso. Uma vez passei um ano inteiro lendo apenas um blog político. Achava que estava informado. Estava apenas confortável.
⚠️Aviso: O hábito de ler apenas o que confirma suas visões estreita o que você pode sequer imaginar como verdade.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complicação honesta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Mas aqui está a parte que não gosto de admitir: às vezes, as notícias que só alcançam um lado não são uma escolha. É um fato estrutural. Em muitos lugares, o cenário da mídia é tão polarizado que você não consegue encontrar facilmente um relato justo do outro lado. As notícias do outro lado não são apenas diferentes. Muitas vezes são desonestas. Nessa situação, ler ambos os lados não é esclarecimento. É exposição à propaganda.
Então o problema não está apenas dentro de nós. Também está nas próprias notícias.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Conclusão final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Não sei como consertar isso. Só sei que o homem no trem e eu somos iguais. Ambos queremos nos sentir certos. A questão é se queremos estar certos mais do que queremos saber o que realmente está acontecendo. Essa é uma pergunta mais difícil de passar despercebida.</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repetimos os mesmos argumentos políticos — Explora por que continuamos dizendo as mesmas coisas na política, um passo natural após ler sobre por que lemos apenas o que já acreditamos.
O argumento que você tem com a mesma pessoa todos os anos — Examina divergências que nunca se movem, revelando que nunca foram sobre a questão superficial—um companheiro adequado ao tema da certeza confortável do artigo.</a:t>
            </a:r>
          </a:p>
        </p:txBody>
      </p:sp>
    </p:spTree>
  </p:cSld>
  <p:clrMapOvr>
    <a:masterClrMapping xmlns:a="http://schemas.openxmlformats.org/drawingml/2006/main"/>
  </p:clrMapOvr>
</p:sld>
</file>