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9695a35491d4eb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cb7b0b0dc1946de"/>
    <p:sldId xmlns:r="http://schemas.openxmlformats.org/officeDocument/2006/relationships" id="257" r:id="Rc6a6388bd97f4e87"/>
    <p:sldId xmlns:r="http://schemas.openxmlformats.org/officeDocument/2006/relationships" id="258" r:id="R8f9dcddea73d4472"/>
    <p:sldId xmlns:r="http://schemas.openxmlformats.org/officeDocument/2006/relationships" id="259" r:id="R491b78418efb4dc3"/>
    <p:sldId xmlns:r="http://schemas.openxmlformats.org/officeDocument/2006/relationships" id="260" r:id="Rb8811b111e054e9f"/>
    <p:sldId xmlns:r="http://schemas.openxmlformats.org/officeDocument/2006/relationships" id="261" r:id="R4ec0b006fb0d4eba"/>
    <p:sldId xmlns:r="http://schemas.openxmlformats.org/officeDocument/2006/relationships" id="262" r:id="Rc6a48aa4f19843b7"/>
    <p:sldId xmlns:r="http://schemas.openxmlformats.org/officeDocument/2006/relationships" id="263" r:id="R7b86227cdec54b29"/>
    <p:sldId xmlns:r="http://schemas.openxmlformats.org/officeDocument/2006/relationships" id="264" r:id="R8678186bc2484332"/>
    <p:sldId xmlns:r="http://schemas.openxmlformats.org/officeDocument/2006/relationships" id="265" r:id="R9b3f87e2d5444e86"/>
    <p:sldId xmlns:r="http://schemas.openxmlformats.org/officeDocument/2006/relationships" id="266" r:id="R94799af082514bb9"/>
    <p:sldId xmlns:r="http://schemas.openxmlformats.org/officeDocument/2006/relationships" id="267" r:id="Rc7d1410ad9064f8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cb7b0b0dc1946de" /><Relationship Type="http://schemas.openxmlformats.org/officeDocument/2006/relationships/slide" Target="/ppt/slides/slide2.xml" Id="Rc6a6388bd97f4e87" /><Relationship Type="http://schemas.openxmlformats.org/officeDocument/2006/relationships/slide" Target="/ppt/slides/slide3.xml" Id="R8f9dcddea73d4472" /><Relationship Type="http://schemas.openxmlformats.org/officeDocument/2006/relationships/slide" Target="/ppt/slides/slide4.xml" Id="R491b78418efb4dc3" /><Relationship Type="http://schemas.openxmlformats.org/officeDocument/2006/relationships/slide" Target="/ppt/slides/slide5.xml" Id="Rb8811b111e054e9f" /><Relationship Type="http://schemas.openxmlformats.org/officeDocument/2006/relationships/slide" Target="/ppt/slides/slide6.xml" Id="R4ec0b006fb0d4eba" /><Relationship Type="http://schemas.openxmlformats.org/officeDocument/2006/relationships/slide" Target="/ppt/slides/slide7.xml" Id="Rc6a48aa4f19843b7" /><Relationship Type="http://schemas.openxmlformats.org/officeDocument/2006/relationships/slide" Target="/ppt/slides/slide8.xml" Id="R7b86227cdec54b29" /><Relationship Type="http://schemas.openxmlformats.org/officeDocument/2006/relationships/slide" Target="/ppt/slides/slide9.xml" Id="R8678186bc2484332" /><Relationship Type="http://schemas.openxmlformats.org/officeDocument/2006/relationships/slide" Target="/ppt/slides/slide10.xml" Id="R9b3f87e2d5444e86" /><Relationship Type="http://schemas.openxmlformats.org/officeDocument/2006/relationships/slide" Target="/ppt/slides/slide11.xml" Id="R94799af082514bb9" /><Relationship Type="http://schemas.openxmlformats.org/officeDocument/2006/relationships/slide" Target="/ppt/slides/slide12.xml" Id="Rc7d1410ad9064f8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Autechre: Der Glitch, der immer weitergibt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Autechre machen Musik, die wie eine Maschine klingt, die einen Zusammenbruch hat. Es ist auch eine der menschlichsten elektronischen Musik, die je gemacht wurde.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Subgenre: IDM / experimentelle Elektronik
  Aktiv seit: 1987–heute
  Herkunft: Rochdale, Greater Manchester, England
  Kernbesetzung: Rob Brown, Sean Booth
  Label: Warp Records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Idee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Autechre sind zwei Männer aus Rochdale, die Jahrzehnte damit verbracht haben, Computern beizubringen, Fehler zu machen. Früh bei Warp Records unter Vertrag, wurden sie zum kompromisslosesten Act des Labels – keine Singles, keine Gesichter, keine Interviews, die etwas erklären. Ihre Musik ist der Klang eines Systems, das lernt, zu fühlen.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Rob Brown und Sean Booth lernten sich Ende der 1980er Jahre kennen, verbunden durch Hip-Hop, Electro und den Wunsch, Beats zu machen, die sich von denen aller anderen unterschieden. Sie schickten ein Demo an Warp, das 1992 auf der Compilation Artificial Intelligence landete, und veröffentlichten im folgenden Jahr ihr Debütalbum Incunabula.
Von dort an legten sie systematisch Melodie und Struktur ab, Album für Album, bis ihre Musik einem reinen Prozess näherkam. Sie sind noch immer aktiv, veröffentlichen noch immer, weigern sich noch immer, sich zu erklären.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 an ihnen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Ihre Musik ist berüchtigt kalt. Sie verlangt Geduld, die die meisten Menschen nicht haben. Alben sind lang – manche über 90 Minuten – und die späteren Platten können sich besonders wie ein endloser, arrhythmischer Puls anfühlen. Kritiker nennen sie akademisch, roboterhaft, selbstverliebt. Sie haben nicht Unrecht.
Autechre kommen dir nicht entgegen.
  ℹ️Diese Kälte ist der Trick. Denn weil die Musik so abstrakt ist, treffen die Momente, die durchbrechen – ein einzelner warmer Akkord, ein Beat, der plötzlich in einen Groove einrastet – härter als jeder Pop-Refrain. Die Maschine stockt, und du spürst es. Die Distanz ist es, die die Nähe bedeutsam macht.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Klangidentität: Der mutierende Beat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Autechres Rhythmussektion ist der Star. Drums loopen nicht; sie entwickeln sich. Eine Kickdrum kann ihren Anschlag über sechzehn Takte verschieben, dann ganz verschwinden. Hi-Hats splittern in Mikrorhythmen. Der Effekt ist, als würde man einer Uhr zusehen, die ständig ihre Meinung darüber ändert, wie spät es ist.
Frühe Platten wie Incunabula hatten noch einen erkennbaren Hip-Hop-Swing. Ende der 1990er Jahre war dieser Swing demontiert und in etwas Fremdes umgebaut worden.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Klangidentität: Der Glitch als Instrument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gehörten zu den Ersten, die digitale Fehler – Klicks, Knackser, Buffer-Underruns – als kompositorische Werkzeuge behandelten. Ein Knistern ist kein Makel; es ist eine Note. Sie bauen ganze Passagen aus dem Klang einer einzigen Snare-Drum, die gestreckt und verstümmelt wurde.
Das Ergebnis ist Musik, die sich anhört, als würde sie in Echtzeit auseinanderfallen, dabei ist jeder Bruch beabsichtigt.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Bestand haben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Autechres Einfluss ist überall – in den glitchigen Rändern der Pop-Produktion, in Ambient-Platten, in der Art, wie Elektronikmusiker heute Rhythmus als etwas Organisches statt Quantisiertes betrachten. Aber ihr wirkliches Vermächtnis ist strukturell.
Sie haben bewiesen, dass elektronische Musik genauso komplex und anspruchsvoll sein kann wie klassische Komposition, ohne jemals ihre physische, körperliche Sogwirkung zu verlieren. Leute hören immer noch Tri Repetae oder LP5, nicht weil es einfach ist, sondern weil es die Aufmerksamkeit belohnt, die es verlangt.
  💡Gute Praxis: Dreh die Lautstärke auf. Autechres Musik enthüllt ihre Schichten, wenn du genau hinhörst.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Der Name Autechre stammt aus einer Werbung der 1980er Jahre für einen französischen Computer. Ihnen gefiel, wie er auf Papier aussah.
  ✅ Sie bauten einmal einen ganzen Track aus einem einzigen Snare-Drum-Sample, das bis zur Unkenntlichkeit verarbeitet wurde. Der ursprüngliche Klang ist nicht wiederzuerkennen.
  ✅ Sean Booth hat gesagt, dass sie bewusst vermeiden, ihre Ausrüstung oder ihren Prozess in Interviews zu erklären, weil sie wollen, dass die Musik für sich selbst spricht – und weil sie technisches Gerede langweilig finden.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Abschließende Anmerkung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Hör dir Chiastic Slide bei niedriger Lautstärke an, und es klingt wie eine Fehlfunktion. Dreh es auf, und die Fehlfunktion beginnt sich wie ein Gespräch anzufühlen.
Das ist die ganze Sache, genau hier.</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Basscadet
Der Track, der eine ganze Generation für sich einnahm. Die Bassline ist ein warmer, wabernder Puls, und der Beat swingt mit einer Hip-Hop-Lockerheit, die sie bald aufgeben sollten. Es ist ihr menschlichster Moment.
Hören: Spotify · Apple Music · YouTube
Cipater
Eine Meisterklasse in rhythmischer Evolution. Der Beat beginnt einfach, zersplittert dann in ein Labyrinth aus Mikro-Timing. Jedes Hören offenbart eine neue Geisternote.
Hören: Spotify · Apple Music · YouTube
Gantz Graf
Reine Aggression. Die Kickdrum trifft wie ein Presslufthammer, und die Synths klingen wie klappernde Blechplatten. Das Musikvideo, eine Drahtgitter-Animation, ist die perfekte visuelle Entsprechung.
Hören: Spotify · Apple Music · YouTube
Altibzz
Ein seltener Moment der Stille. Sanfte, treibende Töne mit…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Autechre Wikipedia</a:t>
            </a:r>
          </a:p>
        </p:txBody>
      </p:sp>
    </p:spTree>
  </p:cSld>
  <p:clrMapOvr>
    <a:masterClrMapping xmlns:a="http://schemas.openxmlformats.org/drawingml/2006/main"/>
  </p:clrMapOvr>
</p:sld>
</file>