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fcbdb003cab946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52bc89878f514803"/>
    <p:sldId xmlns:r="http://schemas.openxmlformats.org/officeDocument/2006/relationships" id="257" r:id="Rf5d597afd492403a"/>
    <p:sldId xmlns:r="http://schemas.openxmlformats.org/officeDocument/2006/relationships" id="258" r:id="R85dd98b963254da2"/>
    <p:sldId xmlns:r="http://schemas.openxmlformats.org/officeDocument/2006/relationships" id="259" r:id="R8fefa4a6180c4273"/>
    <p:sldId xmlns:r="http://schemas.openxmlformats.org/officeDocument/2006/relationships" id="260" r:id="R131a15abacf14707"/>
    <p:sldId xmlns:r="http://schemas.openxmlformats.org/officeDocument/2006/relationships" id="261" r:id="R473c284b6d6f49c2"/>
    <p:sldId xmlns:r="http://schemas.openxmlformats.org/officeDocument/2006/relationships" id="262" r:id="R0d073775d78f4860"/>
    <p:sldId xmlns:r="http://schemas.openxmlformats.org/officeDocument/2006/relationships" id="263" r:id="R88cd3409414240a6"/>
    <p:sldId xmlns:r="http://schemas.openxmlformats.org/officeDocument/2006/relationships" id="264" r:id="Rfa265f03c298432d"/>
    <p:sldId xmlns:r="http://schemas.openxmlformats.org/officeDocument/2006/relationships" id="265" r:id="R1e1861c79a0d471d"/>
    <p:sldId xmlns:r="http://schemas.openxmlformats.org/officeDocument/2006/relationships" id="266" r:id="R7c0ef1da4e2a4e95"/>
    <p:sldId xmlns:r="http://schemas.openxmlformats.org/officeDocument/2006/relationships" id="267" r:id="R521827e61ae84407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52bc89878f514803" /><Relationship Type="http://schemas.openxmlformats.org/officeDocument/2006/relationships/slide" Target="/ppt/slides/slide2.xml" Id="Rf5d597afd492403a" /><Relationship Type="http://schemas.openxmlformats.org/officeDocument/2006/relationships/slide" Target="/ppt/slides/slide3.xml" Id="R85dd98b963254da2" /><Relationship Type="http://schemas.openxmlformats.org/officeDocument/2006/relationships/slide" Target="/ppt/slides/slide4.xml" Id="R8fefa4a6180c4273" /><Relationship Type="http://schemas.openxmlformats.org/officeDocument/2006/relationships/slide" Target="/ppt/slides/slide5.xml" Id="R131a15abacf14707" /><Relationship Type="http://schemas.openxmlformats.org/officeDocument/2006/relationships/slide" Target="/ppt/slides/slide6.xml" Id="R473c284b6d6f49c2" /><Relationship Type="http://schemas.openxmlformats.org/officeDocument/2006/relationships/slide" Target="/ppt/slides/slide7.xml" Id="R0d073775d78f4860" /><Relationship Type="http://schemas.openxmlformats.org/officeDocument/2006/relationships/slide" Target="/ppt/slides/slide8.xml" Id="R88cd3409414240a6" /><Relationship Type="http://schemas.openxmlformats.org/officeDocument/2006/relationships/slide" Target="/ppt/slides/slide9.xml" Id="Rfa265f03c298432d" /><Relationship Type="http://schemas.openxmlformats.org/officeDocument/2006/relationships/slide" Target="/ppt/slides/slide10.xml" Id="R1e1861c79a0d471d" /><Relationship Type="http://schemas.openxmlformats.org/officeDocument/2006/relationships/slide" Target="/ppt/slides/slide11.xml" Id="R7c0ef1da4e2a4e95" /><Relationship Type="http://schemas.openxmlformats.org/officeDocument/2006/relationships/slide" Target="/ppt/slides/slide12.xml" Id="R521827e61ae84407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Autechre: O Glitch Que Continua Dando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Autechre faz música que soa como uma máquina tendo um colapso. É também uma das músicas eletrônicas mais humanas já criadas.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Subgênero: IDM / eletrônica experimental
  Anos de atividade: 1987–presente
  Origem: Rochdale, Grande Manchester, Inglaterra
  Formação principal: Rob Brown, Sean Booth
  Gravadora: Warp Records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A Proposta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Autechre são dois homens de Rochdale que passaram décadas ensinando computadores a cometer erros. Contratados cedo pela Warp Records, tornaram-se o ato mais intransigente da gravadora — sem singles, sem rostos, sem entrevistas que expliquem algo. A música deles é o som de um sistema aprendendo a sentir.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História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Rob Brown e Sean Booth se conheceram no final dos anos 1980, unidos pelo hip-hop, electro e o desejo de fazer batidas que não soassem como as de ninguém. Enviaram uma demo para a Warp, que apareceu na compilação de 1992 Artificial Intelligence, e lançaram seu álbum de estreia Incunabula no ano seguinte.
A partir daí, eles abandonaram melodia e estrutura metodicamente, álbum após álbum, até que sua música se tornou algo mais próximo de puro processo. Ainda estão ativos, ainda lançando, ainda se recusando a se explicar.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⚔️ O Caso Contra Eles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deles é notoriamente fria. Exige paciência que a maioria das pessoas não tem. Os álbuns são longos — alguns passam de 90 minutos — e os discos mais recentes, especialmente, podem parecer um pulso interminável e arrítmico. Críticos os chamam de acadêmicos, robóticos, autoindulgentes. Eles não estão errados.
Autechre não vão te encontrar no meio do caminho.
  ℹ️Essa frieza é o truque. Como a música é tão abstrata, os momentos que rompem — um único acorde quente, uma batida que de repente se encaixa num groove — impactam mais do que qualquer refrão pop. A máquina vacila, e você sente. A distância é o que torna a proximidade importante.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🎚️ Identidade Sonora: A Batida Mutante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seção rítmica do Autechre é a estrela. As baterias não se repetem em loop; evoluem. Um bumbo pode mudar seu ataque ao longo de dezesseis compassos, depois desaparecer completamente. Chimbais se fragmentam em microrritmos. O efeito é como assistir a um relógio que muda de ideia sobre que horas são.
Os primeiros discos, como Incunabula, ainda tinham um swing hip-hop reconhecível. No final dos anos 1990, esse swing havia sido desmontado e reconstruído em algo alienígena.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🔧 Identidade Sonora: O Glitch como Instrumento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Eles foram dos primeiros a tratar erros digitais — cliques, estalos, buffer underruns — como ferramentas composicionais. Um chiado não é um defeito; é uma nota. Eles constroem passagens inteiras a partir do som de uma única caixa esticada e distorcida.
O resultado é uma música que soa como se estivesse desmoronando em tempo real, mas cada fratura é deliberada.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🏆 Por Que Duram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influência do Autechre está em toda parte — nas bordas glitchadas da produção pop, em discos ambientes, na maneira como músicos eletrônicos agora pensam no ritmo como algo orgânico em vez de quantizado. Mas o verdadeiro legado deles é estrutural.
Eles provaram que a música eletrônica podia ser tão complexa e exigente quanto a composição clássica, sem nunca perder seu poder físico, corporal. As pessoas ainda colocam Tri Repetae ou LP5 não porque é fácil, mas porque recompensa a atenção que exige.
  💡Boa prática: Aumente o volume. A música do Autechre revela suas camadas quando você se aproxima.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nome Autechre vem de um anúncio dos anos 1980 para um computador francês. Eles gostaram da aparência no papel.
  ✅ Certa vez, construíram uma faixa inteira a partir de uma única amostra de caixa, processada até a exaustão. O som original é irreconhecível.
  ✅ Sean Booth já disse que evitam deliberadamente explicar seus equipamentos ou processos em entrevistas, porque querem que a música fale por si — e porque acham conversa técnica entediante.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Nota Final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Coloque Chiastic Slide em volume baixo e parece um defeito. Aumente o volume, e o defeito começa a parecer uma conversa.
É isso, bem aqui.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Basscadet
A faixa que conquistou uma geração. A linha de baixo é um pulso quente e oscilante, e a batida balança com uma soltura hip-hop que logo abandonariam. É o momento mais humano deles.
Ouça: Spotify · Apple Music · YouTube
Cipater
Uma aula de evolução rítmica. A batida começa simples, depois se fragmenta em um labirinto de micro-tempos. Cada audição revela uma nova nota fantasma.
Ouça: Spotify · Apple Music · YouTube
Gantz Graf
Pura agressão. O bumbo bate como um martelo perfurador, e os sintetizadores soam como chapas de metal chacoalhando. O videoclipe, uma animação wireframe, é a combinação visual perfeita.
Ouça: Spotify · Apple Music · YouTube
Altibzz
Um raro momento de quietude. Tons suaves e flutuantes com uma melodia que mal se sustenta. Mostra que eles conseguem fazer bele…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Autechre Wikipedia</a:t>
            </a:r>
          </a:p>
        </p:txBody>
      </p:sp>
    </p:spTree>
  </p:cSld>
  <p:clrMapOvr>
    <a:masterClrMapping xmlns:a="http://schemas.openxmlformats.org/drawingml/2006/main"/>
  </p:clrMapOvr>
</p:sld>
</file>