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3d824c3888444c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a433776213543a7"/>
    <p:sldId xmlns:r="http://schemas.openxmlformats.org/officeDocument/2006/relationships" id="257" r:id="R077c38880c11476b"/>
    <p:sldId xmlns:r="http://schemas.openxmlformats.org/officeDocument/2006/relationships" id="258" r:id="R2a590df1f3474cb4"/>
    <p:sldId xmlns:r="http://schemas.openxmlformats.org/officeDocument/2006/relationships" id="259" r:id="Ra6646d31c1b74762"/>
    <p:sldId xmlns:r="http://schemas.openxmlformats.org/officeDocument/2006/relationships" id="260" r:id="Ra98122c57d144c3d"/>
    <p:sldId xmlns:r="http://schemas.openxmlformats.org/officeDocument/2006/relationships" id="261" r:id="R4e2b8df5c26d48b6"/>
    <p:sldId xmlns:r="http://schemas.openxmlformats.org/officeDocument/2006/relationships" id="262" r:id="R1c9352386e914550"/>
    <p:sldId xmlns:r="http://schemas.openxmlformats.org/officeDocument/2006/relationships" id="263" r:id="R2e4c6f7cbe3c4e8d"/>
    <p:sldId xmlns:r="http://schemas.openxmlformats.org/officeDocument/2006/relationships" id="264" r:id="R4b614e9faf364c64"/>
    <p:sldId xmlns:r="http://schemas.openxmlformats.org/officeDocument/2006/relationships" id="265" r:id="R6d5ffecb333e4cd5"/>
    <p:sldId xmlns:r="http://schemas.openxmlformats.org/officeDocument/2006/relationships" id="266" r:id="Rd93ec0e6c2994670"/>
    <p:sldId xmlns:r="http://schemas.openxmlformats.org/officeDocument/2006/relationships" id="267" r:id="Rb050c3a4289b43e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a433776213543a7" /><Relationship Type="http://schemas.openxmlformats.org/officeDocument/2006/relationships/slide" Target="/ppt/slides/slide2.xml" Id="R077c38880c11476b" /><Relationship Type="http://schemas.openxmlformats.org/officeDocument/2006/relationships/slide" Target="/ppt/slides/slide3.xml" Id="R2a590df1f3474cb4" /><Relationship Type="http://schemas.openxmlformats.org/officeDocument/2006/relationships/slide" Target="/ppt/slides/slide4.xml" Id="Ra6646d31c1b74762" /><Relationship Type="http://schemas.openxmlformats.org/officeDocument/2006/relationships/slide" Target="/ppt/slides/slide5.xml" Id="Ra98122c57d144c3d" /><Relationship Type="http://schemas.openxmlformats.org/officeDocument/2006/relationships/slide" Target="/ppt/slides/slide6.xml" Id="R4e2b8df5c26d48b6" /><Relationship Type="http://schemas.openxmlformats.org/officeDocument/2006/relationships/slide" Target="/ppt/slides/slide7.xml" Id="R1c9352386e914550" /><Relationship Type="http://schemas.openxmlformats.org/officeDocument/2006/relationships/slide" Target="/ppt/slides/slide8.xml" Id="R2e4c6f7cbe3c4e8d" /><Relationship Type="http://schemas.openxmlformats.org/officeDocument/2006/relationships/slide" Target="/ppt/slides/slide9.xml" Id="R4b614e9faf364c64" /><Relationship Type="http://schemas.openxmlformats.org/officeDocument/2006/relationships/slide" Target="/ppt/slides/slide10.xml" Id="R6d5ffecb333e4cd5" /><Relationship Type="http://schemas.openxmlformats.org/officeDocument/2006/relationships/slide" Target="/ppt/slides/slide11.xml" Id="Rd93ec0e6c2994670" /><Relationship Type="http://schemas.openxmlformats.org/officeDocument/2006/relationships/slide" Target="/ppt/slides/slide12.xml" Id="Rb050c3a4289b43e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Autechre: The Glitch That Keeps Giving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Autechre make music that sounds like a machine having a breakdown. It's also some of the most human electronic music ever made.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Subgenre: IDM / experimental electronic
  Years active: 1987–present
  Origin: Rochdale, Greater Manchester, England
  Core lineup: Rob Brown, Sean Booth
  Label: Warp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 are two men from Rochdale who spent decades teaching computers to make mistakes. Signed to Warp Records early on, they became the label's most uncompromising act — no singles, no faces, no interviews that explain anything. Their music is the sound of a system learning to feel.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Rob Brown and Sean Booth met in the late 1980s, bonding over hip-hop, electro, and the desire to make beats that didn't sound like anyone else's. They sent a demo to Warp, which landed on the 1992 compilation Artificial Intelligence, and released their debut album Incunabula the following year.
From there, they shed melody and structure methodically, album by album, until their music became something closer to pure process. They are still active, still releasing, still refusing to explain themselves.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Their music is famously cold. It demands patience most people don't have. Albums run long — some past 90 minutes — and the later records especially can feel like one endless, arrhythmic pulse. Critics call them academic, robotic, self-indulgent. They are not wrong.
Autechre do not meet you halfway.
  ℹ️That coldness is the trick. Because the music is so abstract, the moments that break through — a single warm chord, a beat that suddenly locks into a groove — hit harder than any pop chorus. The machine falters, and you feel it. The distance is what makes the closeness matter.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Sonic Identity: The Mutating Beat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Autechre's rhythm section is the star. Drums don't loop; they evolve. A kick drum might shift its attack over sixteen bars, then disappear entirely. Hi-hats splinter into micro-rhythms. The effect is like watching a clock that keeps changing its mind about what time it is.
Early records like Incunabula still had recognizable hip-hop swing. By the late 1990s, that swing had been dismantled and rebuilt into something alien.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Sonic Identity: The Glitch as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They were among the first to treat digital errors — clicks, pops, buffer underruns — as compositional tools. A crackle isn't a flaw; it's a note. They build entire passages from the sound of a single snare drum stretched and mangled.
The result is music that sounds like it's falling apart in real time, but every fracture is deliberate.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Last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Autechre's influence is everywhere — in the glitchy edges of pop production, in ambient records, in the way electronic musicians now think about rhythm as something organic rather than quantized. But their real legacy is structural.
They proved that electronic music could be as complex and demanding as classical composition, without ever losing its physical, bodily pull. People still put on Tri Repetae or LP5 not because it's easy, but because it rewards the attention it demands.
  💡Good practice: Turn up the volume. Autechre's music reveals its layers when you lean in.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name Autechre comes from a 1980s advertisement for a French computer. They liked the way it looked on paper.
  ✅ They once built an entire track from a single snare drum sample, processed into oblivion. The original sound is unrecognizable.
  ✅ Sean Booth has said they deliberately avoid explaining their gear or process in interviews, because they want the music to speak for itself — and because they find technical talk boring.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Final Note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Put on Chiastic Slide at low volume and it sounds like a malfunction. Turn it up, and the malfunction starts to feel like a conversation.
That's the whole thing, right there.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Basscadet
The track that first hooked a generation. The bassline is a warm, wobbling pulse, and the beat swings with a hip-hop looseness they'd soon abandon. It's their most human moment.
Listen: Spotify · Apple Music · YouTube
Cipater
A masterclass in rhythmic evolution. The beat starts simple, then fractures into a maze of micro-timing. Every listen reveals a new ghost note.
Listen: Spotify · Apple Music · YouTube
Gantz Graf
Pure aggression. The kick drum hits like a jackhammer, and the synths sound like metal sheets rattling. The music video, a wireframe animation, is the perfect visual match.
Listen: Spotify · Apple Music · YouTube
Altibzz
A rare moment of stillness. Soft, drifting tones with a melody that barely holds together. It shows they can do beauty without complexity.
Listen…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Autechre Wikipedia</a:t>
            </a:r>
          </a:p>
        </p:txBody>
      </p:sp>
    </p:spTree>
  </p:cSld>
  <p:clrMapOvr>
    <a:masterClrMapping xmlns:a="http://schemas.openxmlformats.org/drawingml/2006/main"/>
  </p:clrMapOvr>
</p:sld>
</file>