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123b8cfde4d413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1559f6647d44945"/>
    <p:sldId xmlns:r="http://schemas.openxmlformats.org/officeDocument/2006/relationships" id="257" r:id="R41acdb8ae23a4f66"/>
    <p:sldId xmlns:r="http://schemas.openxmlformats.org/officeDocument/2006/relationships" id="258" r:id="Rbfb8b1af054b45f3"/>
    <p:sldId xmlns:r="http://schemas.openxmlformats.org/officeDocument/2006/relationships" id="259" r:id="R96161608762d43cd"/>
    <p:sldId xmlns:r="http://schemas.openxmlformats.org/officeDocument/2006/relationships" id="260" r:id="R27a1bd1a92a54d1d"/>
    <p:sldId xmlns:r="http://schemas.openxmlformats.org/officeDocument/2006/relationships" id="261" r:id="R6f978efeff4f42f6"/>
    <p:sldId xmlns:r="http://schemas.openxmlformats.org/officeDocument/2006/relationships" id="262" r:id="R7e4230b896c746a3"/>
    <p:sldId xmlns:r="http://schemas.openxmlformats.org/officeDocument/2006/relationships" id="263" r:id="Refa736bc58364cc7"/>
    <p:sldId xmlns:r="http://schemas.openxmlformats.org/officeDocument/2006/relationships" id="264" r:id="R7a0f81c4857d4759"/>
    <p:sldId xmlns:r="http://schemas.openxmlformats.org/officeDocument/2006/relationships" id="265" r:id="Rd5d45ea394ee4b2f"/>
    <p:sldId xmlns:r="http://schemas.openxmlformats.org/officeDocument/2006/relationships" id="266" r:id="Ra94b109ecbbc4f97"/>
    <p:sldId xmlns:r="http://schemas.openxmlformats.org/officeDocument/2006/relationships" id="267" r:id="R90c67ced16ca47ad"/>
    <p:sldId xmlns:r="http://schemas.openxmlformats.org/officeDocument/2006/relationships" id="268" r:id="R6ebf52556d2f4c9c"/>
    <p:sldId xmlns:r="http://schemas.openxmlformats.org/officeDocument/2006/relationships" id="269" r:id="R33732c675a9241b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1559f6647d44945" /><Relationship Type="http://schemas.openxmlformats.org/officeDocument/2006/relationships/slide" Target="/ppt/slides/slide2.xml" Id="R41acdb8ae23a4f66" /><Relationship Type="http://schemas.openxmlformats.org/officeDocument/2006/relationships/slide" Target="/ppt/slides/slide3.xml" Id="Rbfb8b1af054b45f3" /><Relationship Type="http://schemas.openxmlformats.org/officeDocument/2006/relationships/slide" Target="/ppt/slides/slide4.xml" Id="R96161608762d43cd" /><Relationship Type="http://schemas.openxmlformats.org/officeDocument/2006/relationships/slide" Target="/ppt/slides/slide5.xml" Id="R27a1bd1a92a54d1d" /><Relationship Type="http://schemas.openxmlformats.org/officeDocument/2006/relationships/slide" Target="/ppt/slides/slide6.xml" Id="R6f978efeff4f42f6" /><Relationship Type="http://schemas.openxmlformats.org/officeDocument/2006/relationships/slide" Target="/ppt/slides/slide7.xml" Id="R7e4230b896c746a3" /><Relationship Type="http://schemas.openxmlformats.org/officeDocument/2006/relationships/slide" Target="/ppt/slides/slide8.xml" Id="Refa736bc58364cc7" /><Relationship Type="http://schemas.openxmlformats.org/officeDocument/2006/relationships/slide" Target="/ppt/slides/slide9.xml" Id="R7a0f81c4857d4759" /><Relationship Type="http://schemas.openxmlformats.org/officeDocument/2006/relationships/slide" Target="/ppt/slides/slide10.xml" Id="Rd5d45ea394ee4b2f" /><Relationship Type="http://schemas.openxmlformats.org/officeDocument/2006/relationships/slide" Target="/ppt/slides/slide11.xml" Id="Ra94b109ecbbc4f97" /><Relationship Type="http://schemas.openxmlformats.org/officeDocument/2006/relationships/slide" Target="/ppt/slides/slide12.xml" Id="R90c67ced16ca47ad" /><Relationship Type="http://schemas.openxmlformats.org/officeDocument/2006/relationships/slide" Target="/ppt/slides/slide13.xml" Id="R6ebf52556d2f4c9c" /><Relationship Type="http://schemas.openxmlformats.org/officeDocument/2006/relationships/slide" Target="/ppt/slides/slide14.xml" Id="R33732c675a9241b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Autophagie und A20/RNF168-Interaktion bei Lupusnephritis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Studie verbindet überaktive Autophagie mit A20-Verlust und RNF168-Anstieg bei Lupusnephritis, was auf potenzielle therapeutische Ziele hindeutet.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tat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maß A20- und RNF168-Spiegel in Podozyten (Nierenzellen) von lupus-anfälligen Mäusen und Menschen mit LN. Sie verwendete auch im Labor gezüchtete Podozyten, in denen RNF168 ausgeschaltet, A20 überexprimiert oder das Autophagie-bezogene Gen Atg5 verändert wurde. Das Ziel war zu sehen, wie diese Veränderungen die DNA-Reparatur und die NF-κB-Aktivierung beeinflussen.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Hauptergebnisse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Autophagie der Podozyten war bei LN überaktiv.
  ✅ Überaktive Autophagie führte zu niedrigeren A20- und höheren RNF168-Spiegeln.
  ✅ Das Ausschalten von RNF168 oder das Wiederherstellen von A20 reduzierte die NF-κB-Aktivierung und verbesserte die DNA-Reparatur.
  ✅ Die Autophagie-Spiegel änderten sich nicht, als RNF168 ausgeschaltet oder A20 wiederhergestellt wurde.
  ✅ Aktiviertes A20 schwächte den Effekt der Autophagie auf RNF168 ab.
  ℹ️Biomarker-Studie: Diese Forschung maß Proteinveränderungen und Zellverhalten, nicht ob Menschen länger lebten oder weniger Symptome hatten.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Ergebnisse deuten darauf hin, dass bei Lupusnephritis zu viel Autophagie A20 reduziert, was dann RNF168 erhöhen und Entzündungen aktivieren kann.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testete die Rolle von Autophagie, A20 und RNF168 in LN-Zellen. Sie macht keine allgemeinere Gesundheitsbehauptung über die Behandlung von Lupus oder die Vorbeugung von Nierenerkrankungen beim Menschen.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wurde nicht getestet, ob diese Veränderungen LN beim Menschen verursachen.
  Es wurden keine langfristigen Gesundheitsergebnisse wie die Nierenfunktion gemessen.
  Es wurden keine Behandlungen beim Menschen getestet.
  Es wurden keine Sicherheit oder Wirksamkeit der Beeinflussung dieser Signalwege nachgewiesen.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Beobachtungsstudie an menschlichen Zellen und Mauszellen.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Niedrig bis moderat — beobachtende Zellstudie mit begrenzten direkten menschlichen Daten.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viel Vertrauen ist angebracht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Vertrauensstufe: Moderat. Dies ist eine beobachtende Humanstudie – sie zeigt einen Zusammenhang, keinen Kausalitätsnachweis. Die Evidenz beim Menschen beschränkt sich auf Zellmessungen, nicht auf Ganzkörper-Ergebnisse.
  Dies ist Frühforschung, keine bewährte Behandlung.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Zell- und Tiermodell, keine klinische Studie am Menschen.
  Kleine Stichprobe menschlicher Zellen von LN-Patienten.
  Kein direkter Test auf Krankheitsverlauf oder Symptome.
  Sicherheit und Langzeiteffekte wurden nicht bewertet.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Verursachen diese Proteinveränderungen tatsächlich LN beim Menschen?
  Kann die gezielte Beeinflussung von Autophagie oder RNF168 die Nierengesundheit verbessern?
  Sind diese Ergebnisse bei verschiedenen Patientengruppen konsistent?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dies Frühforschung ist, keine bewährte Behandlung.
  ✅ Sprechen Sie Fragen zu Lupus oder Nierengesundheit mit einem Arzt durch.
  ✅ Versuchen Sie nicht, Autophagie oder Proteinspiegel eigenständig zu verändern.
  ✅ Achten Sie auf zukünftige Humanstudien zu diesen Zielen.
  ✅ Ein bewährter Plan für den Menschen existiert noch nicht.</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Zellstudie bringt überaktive Autophagie mit entzündlichen Veränderungen bei Lupusnephritis in Verbindung, aber der Nachweis beim Menschen ist nicht erbracht.
  ⚠️Diese Zusammenfassung dient nur der allgemeinen Information und stellt keine medizinische Beratung dar. Sprechen Sie mit einem qualifizierten Fachmann, bevor Sie etwas an Ihrer Gesundheit ändern.</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Degradation of Ubiquitin-Editing Enzyme A20 following Autophagy Activation Promotes RNF168 Nuclear Translocation and NF-κB Activation in Lupus Nephritis.. Journal of Innate Immunity. 2023 PubMed</a:t>
            </a:r>
          </a:p>
        </p:txBody>
      </p:sp>
    </p:spTree>
  </p:cSld>
  <p:clrMapOvr>
    <a:masterClrMapping xmlns:a="http://schemas.openxmlformats.org/drawingml/2006/main"/>
  </p:clrMapOvr>
</p:sld>
</file>