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800cd992e364f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b714b6a000bc456f"/>
    <p:sldId xmlns:r="http://schemas.openxmlformats.org/officeDocument/2006/relationships" id="257" r:id="Rf154158101e44fc5"/>
    <p:sldId xmlns:r="http://schemas.openxmlformats.org/officeDocument/2006/relationships" id="258" r:id="R9da27c6cb3094a11"/>
    <p:sldId xmlns:r="http://schemas.openxmlformats.org/officeDocument/2006/relationships" id="259" r:id="R489ddbee85424f10"/>
    <p:sldId xmlns:r="http://schemas.openxmlformats.org/officeDocument/2006/relationships" id="260" r:id="R6c7e478eb99b42e7"/>
    <p:sldId xmlns:r="http://schemas.openxmlformats.org/officeDocument/2006/relationships" id="261" r:id="Re08be2213edc474a"/>
    <p:sldId xmlns:r="http://schemas.openxmlformats.org/officeDocument/2006/relationships" id="262" r:id="Rf2fc7823e0574da2"/>
    <p:sldId xmlns:r="http://schemas.openxmlformats.org/officeDocument/2006/relationships" id="263" r:id="R83dd22184df6490e"/>
    <p:sldId xmlns:r="http://schemas.openxmlformats.org/officeDocument/2006/relationships" id="264" r:id="Rc4db8c4ee5874ac9"/>
    <p:sldId xmlns:r="http://schemas.openxmlformats.org/officeDocument/2006/relationships" id="265" r:id="R93326c48363a431b"/>
    <p:sldId xmlns:r="http://schemas.openxmlformats.org/officeDocument/2006/relationships" id="266" r:id="R8ac52dda79f248dd"/>
    <p:sldId xmlns:r="http://schemas.openxmlformats.org/officeDocument/2006/relationships" id="267" r:id="R05c4ac7436da4bb0"/>
    <p:sldId xmlns:r="http://schemas.openxmlformats.org/officeDocument/2006/relationships" id="268" r:id="R69315a784ce0410c"/>
    <p:sldId xmlns:r="http://schemas.openxmlformats.org/officeDocument/2006/relationships" id="269" r:id="R6936a718f8a2450d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b714b6a000bc456f" /><Relationship Type="http://schemas.openxmlformats.org/officeDocument/2006/relationships/slide" Target="/ppt/slides/slide2.xml" Id="Rf154158101e44fc5" /><Relationship Type="http://schemas.openxmlformats.org/officeDocument/2006/relationships/slide" Target="/ppt/slides/slide3.xml" Id="R9da27c6cb3094a11" /><Relationship Type="http://schemas.openxmlformats.org/officeDocument/2006/relationships/slide" Target="/ppt/slides/slide4.xml" Id="R489ddbee85424f10" /><Relationship Type="http://schemas.openxmlformats.org/officeDocument/2006/relationships/slide" Target="/ppt/slides/slide5.xml" Id="R6c7e478eb99b42e7" /><Relationship Type="http://schemas.openxmlformats.org/officeDocument/2006/relationships/slide" Target="/ppt/slides/slide6.xml" Id="Re08be2213edc474a" /><Relationship Type="http://schemas.openxmlformats.org/officeDocument/2006/relationships/slide" Target="/ppt/slides/slide7.xml" Id="Rf2fc7823e0574da2" /><Relationship Type="http://schemas.openxmlformats.org/officeDocument/2006/relationships/slide" Target="/ppt/slides/slide8.xml" Id="R83dd22184df6490e" /><Relationship Type="http://schemas.openxmlformats.org/officeDocument/2006/relationships/slide" Target="/ppt/slides/slide9.xml" Id="Rc4db8c4ee5874ac9" /><Relationship Type="http://schemas.openxmlformats.org/officeDocument/2006/relationships/slide" Target="/ppt/slides/slide10.xml" Id="R93326c48363a431b" /><Relationship Type="http://schemas.openxmlformats.org/officeDocument/2006/relationships/slide" Target="/ppt/slides/slide11.xml" Id="R8ac52dda79f248dd" /><Relationship Type="http://schemas.openxmlformats.org/officeDocument/2006/relationships/slide" Target="/ppt/slides/slide12.xml" Id="R05c4ac7436da4bb0" /><Relationship Type="http://schemas.openxmlformats.org/officeDocument/2006/relationships/slide" Target="/ppt/slides/slide13.xml" Id="R69315a784ce0410c" /><Relationship Type="http://schemas.openxmlformats.org/officeDocument/2006/relationships/slide" Target="/ppt/slides/slide14.xml" Id="R6936a718f8a2450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Autophagy and A20/RNF168 Interaction in Lupus Nephritis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Study links overactive autophagy to A20 loss and RNF168 increase in lupus nephritis, suggesting potential therapeutic targets.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What the study did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study measured A20 and RNF168 levels in podocytes (kidney cells) from lupus-prone mice and people with LN. It also used lab-grown podocytes where RNF168 was silenced, A20 was overexpressed, or autophagy-related gene Atg5 was altered. The goal was to see how these changes affect DNA repair and NF-κB activation.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Key findings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Podocyte autophagy was overactive in LN.
  ✅ Overactive autophagy led to lower A20 and higher RNF168 levels.
  ✅ Silencing RNF168 or restoring A20 reduced NF-κB activation and improved DNA repair.
  ✅ Autophagy levels did not change when RNF168 was silenced or A20 restored.
  ✅ Activated A20 weakened the effect of autophagy on RNF168.
  ℹ️Biomarker study: This research measured protein changes and cell behavior, not whether people lived longer or had fewer symptoms.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What it means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findings suggest that in lupus nephritis, too much autophagy reduces A20, which then allows RNF168 to increase and activate inflammation.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Study vs. claim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study tested the role of autophagy, A20, and RNF168 in LN cells. It does not make a broader health claim about treating lupus or preventing kidney disease in people.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What it does NOT show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It did not test whether these changes cause LN in humans.
  It did not measure long-term health outcomes like kidney function.
  It did not test treatments in people.
  It did not establish safety or effectiveness of targeting these pathways.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Evidence level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 observational study in human and mouse cells.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Confidence indicator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Confidence: Low to moderate — observational cell study with limited direct human data.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🛡️ How much to trust it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Trust tier: Moderate. This is an observational human study—it shows association, not proof of cause. Evidence in people is limited to cell measurements, not whole-body outcomes.
  This is early-stage research, not a proven treatment.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Cell-based and animal model, not a human trial.
  Small sample of human cells from LN patients.
  No direct test of disease progression or symptoms.
  Safety and long-term effects not assessed.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Open questions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Do these protein changes actually cause LN in people?
  Can targeting autophagy or RNF168 improve kidney health?
  Are these findings consistent across different patient groups?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Your action plan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Understand that this is early-stage research, not a proven treatment.
  ✅ Discuss any questions about lupus or kidney health with a doctor.
  ✅ Do not attempt to change autophagy or protein levels on your own.
  ✅ Watch for future human studies on these targets.
  ✅ A proven human plan does not exist yet.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Takeaway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This cell study links overactive autophagy to inflammatory changes in lupus nephritis, but human evidence is not established.
  ⚠️This summary is for general information only and is not medical advice. Talk to a qualified professional before changing anything about your health.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Source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Degradation of Ubiquitin-Editing Enzyme A20 following Autophagy Activation Promotes RNF168 Nuclear Translocation and NF-κB Activation in Lupus Nephritis.. Journal of Innate Immunity. 2023 PubMed</a:t>
            </a:r>
          </a:p>
        </p:txBody>
      </p:sp>
    </p:spTree>
  </p:cSld>
  <p:clrMapOvr>
    <a:masterClrMapping xmlns:a="http://schemas.openxmlformats.org/drawingml/2006/main"/>
  </p:clrMapOvr>
</p:sld>
</file>