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62a44216e76484c"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ae7a338696a4596"/>
    <p:sldId xmlns:r="http://schemas.openxmlformats.org/officeDocument/2006/relationships" id="257" r:id="R5c88ec8301f9446d"/>
    <p:sldId xmlns:r="http://schemas.openxmlformats.org/officeDocument/2006/relationships" id="258" r:id="R598b8a8c378046c3"/>
    <p:sldId xmlns:r="http://schemas.openxmlformats.org/officeDocument/2006/relationships" id="259" r:id="Rcbf6acfb4adc4dd2"/>
    <p:sldId xmlns:r="http://schemas.openxmlformats.org/officeDocument/2006/relationships" id="260" r:id="R9c0087f3de184731"/>
    <p:sldId xmlns:r="http://schemas.openxmlformats.org/officeDocument/2006/relationships" id="261" r:id="Re59c47c083804559"/>
    <p:sldId xmlns:r="http://schemas.openxmlformats.org/officeDocument/2006/relationships" id="262" r:id="Rfcb78d6d77304ce5"/>
    <p:sldId xmlns:r="http://schemas.openxmlformats.org/officeDocument/2006/relationships" id="263" r:id="R271971f335724d30"/>
    <p:sldId xmlns:r="http://schemas.openxmlformats.org/officeDocument/2006/relationships" id="264" r:id="R2b60843f6bdd4464"/>
    <p:sldId xmlns:r="http://schemas.openxmlformats.org/officeDocument/2006/relationships" id="265" r:id="Rdbd0098148ae4626"/>
    <p:sldId xmlns:r="http://schemas.openxmlformats.org/officeDocument/2006/relationships" id="266" r:id="R179bfe7de7f549da"/>
    <p:sldId xmlns:r="http://schemas.openxmlformats.org/officeDocument/2006/relationships" id="267" r:id="Rbaec7f3d4c074989"/>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ae7a338696a4596" /><Relationship Type="http://schemas.openxmlformats.org/officeDocument/2006/relationships/slide" Target="/ppt/slides/slide2.xml" Id="R5c88ec8301f9446d" /><Relationship Type="http://schemas.openxmlformats.org/officeDocument/2006/relationships/slide" Target="/ppt/slides/slide3.xml" Id="R598b8a8c378046c3" /><Relationship Type="http://schemas.openxmlformats.org/officeDocument/2006/relationships/slide" Target="/ppt/slides/slide4.xml" Id="Rcbf6acfb4adc4dd2" /><Relationship Type="http://schemas.openxmlformats.org/officeDocument/2006/relationships/slide" Target="/ppt/slides/slide5.xml" Id="R9c0087f3de184731" /><Relationship Type="http://schemas.openxmlformats.org/officeDocument/2006/relationships/slide" Target="/ppt/slides/slide6.xml" Id="Re59c47c083804559" /><Relationship Type="http://schemas.openxmlformats.org/officeDocument/2006/relationships/slide" Target="/ppt/slides/slide7.xml" Id="Rfcb78d6d77304ce5" /><Relationship Type="http://schemas.openxmlformats.org/officeDocument/2006/relationships/slide" Target="/ppt/slides/slide8.xml" Id="R271971f335724d30" /><Relationship Type="http://schemas.openxmlformats.org/officeDocument/2006/relationships/slide" Target="/ppt/slides/slide9.xml" Id="R2b60843f6bdd4464" /><Relationship Type="http://schemas.openxmlformats.org/officeDocument/2006/relationships/slide" Target="/ppt/slides/slide10.xml" Id="Rdbd0098148ae4626" /><Relationship Type="http://schemas.openxmlformats.org/officeDocument/2006/relationships/slide" Target="/ppt/slides/slide11.xml" Id="R179bfe7de7f549da" /><Relationship Type="http://schemas.openxmlformats.org/officeDocument/2006/relationships/slide" Target="/ppt/slides/slide12.xml" Id="Rbaec7f3d4c074989"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Avalon: Der Virtual-Reality-Film, der knallige Farben ablehnt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Mamoru Oshiis Avalon tauscht grelle VR gegen eine Sepia-Welt ein, in der ein Spieler hinterfragt, was real ist.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Jahr: 2001
Regisseur: Mamoru Oshii
Land: Japan, Polen
Sprache: Polnisch
Genre: Action, Science-Fiction
Hauptbesetzung: Małgorzata Foremniak, Władysław Kowalski, Jerzy Gudejko, Dariusz Biskupski
Laufzeit: 107 Minuten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Eintritt in das Spiel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Film folgt Ash, einer Top-Spielerin in einem illegalen Virtual-Reality-Spiel. Sie lebt in einer grauen, regennassen Stadt. Ihr Leben außerhalb des Spiels ist genauso trist wie das Spiel selbst. Sie spielt für Geld, für Status und für etwas, das sie nicht benennen kann.
Als ein legendäres verstecktes Level namens Avalon auftaucht, beschließt sie, es zu finden. Der Aufbau ist einfach. Die Umsetzung ist es nicht.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Welt in Sepia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auffälligste Entscheidung ist die Farbpalette. Die Spielwelt ist fast vollständig in Sepia und Braun. Es gibt keinen hellblauen Himmel, keine leuchtenden Waffen. Soldaten tragen altmodische Uniformen. Die Action spielt sich in Ruinen und leeren Feldern ab.
Der Effekt ist seltsam: Das Spiel sieht aus wie alte Kriegsfotografien. Es fühlt sich überhaupt nicht wie ein Spiel an. Es fühlt sich an wie Erinnerung. Diese Entscheidung unterscheidet Avalon von jedem anderen Virtual-Reality-Film. Es versucht nicht, dir den Nervenkitzel der Flucht zu verkaufen. Es zeigt dir eine Welt, die bereits abgenutzt ist.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Ash allein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Małgorzata Foremniak trägt den Film mit sehr wenig Dialog. Ihr Gesicht ist oft still. Sie bewegt sich mit einer kontrollierten, bewussten Körperlichkeit. Wenn sie das Spiel spielt, ist sie effizient und kalt. Außerhalb des Spiels ist sie ruhig und wachsam.
Die schauspielerische Leistung erklärt sich nicht selbst. Du musst sie durch kleine Gesten lesen: eine Pause vor dem Antworten, ein Blick aus dem Fenster. Es ist eine auf Zurückhaltung aufgebaute Darbietung, und sie lässt Ash wie jemanden wirken, der zu lange im Spiel war.
Ihr Gesicht ist oft still. Sie bewegt sich mit einer kontrollierten, bewussten Körperlichkeit.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Langsame Regeln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Regisseur Mamoru Oshii ist bekannt für lange, geduldige Szenen. Avalon ist keine Ausnahme. Der Film nimmt sich Zeit, die Regeln des Spiels zu zeigen: wie Spieler eintreten, wie sie kommunizieren, wie sie sterben. Es gibt lange Sequenzen, in denen Charaktere durch leere Räume gehen.
Das Tempo wird Zuschauer frustrieren, die ständige Action erwarten. Aber die Langsamkeit dient einem Zweck. Sie verleiht jedem Moment im Spiel Gewicht. Wenn eine Schießerei passiert, fühlt sie sich plötzlich und gefährlich an, nicht wie eine routinemäßige Videospiel-Schießerei. Die Langeweile ist Teil des Designs.
ℹ️Regisseur Mamoru Oshii ist auch bekannt für Ghost in the Shell (1995), einen wegweisenden Anime, der ähnliche Themen von Identität und Technologie behandelte.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hinter dem Film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Film fragt leise: Wenn eine virtuelle Welt genauso langweilig aussieht wie die reale, warum kehren die Menschen immer wieder zurück? Ash und die anderen Spieler riskieren ihr Leben für ein Spiel, das keine leuchtenden Farben, keine einfachen Belohnungen bietet.
Die Antwort liegt nicht in der Optik. Sie liegt in der Suche nach etwas Verstecktem, etwas, das der Wiederholung einen Sinn geben könnte. Der Film beeilt sich nicht mit der Antwort. Er lässt dich mit der Frage sitzen.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immer noch funktioniert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Die Sepia-Palette bleibt originell und einprägsam.
✅ Foremniaks ruhige Darstellung hält den Film zusammen.
✅ Das langsame Tempo verleiht der Action echte Wirkung.
✅ Der Film weigert sich, alles zu erklären, und vertraut dem Zuschauer.</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gealtert ist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Computer-Oberflächen und einige visuelle Effekte wirken veraltet. Die klobigen Headsets und blockigen Grafiken entsprechen den VR-Erwartungen der frühen 2000er. Aber die Ästhetik des Films ist so bewusst altmodisch, dass die veraltete Technik fast passt. Sie stört die Stimmung nicht.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Spiel verlassen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Avalon ist kein Film über die Zukunft. Es ist ein Film über die Gegenwart, der sich wie die Vergangenheit anfühlt. Er nutzt ein Videospiel, um zu fragen, was Menschen bereit sind zu opfern für eine Chance auf etwas Echtes.
Die Antwort liegt nicht im letzten Level. Sie liegt in der grauen Stadt und dem braunen Schlachtfeld und im Gesicht einer Frau, die zu lange gespielt hat.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Avalon (2001 film) Wikipedia
Fakten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Thirteenth Floor: Who Dreams the Dreamer? - Ein weiterer Film, der die Realität innerhalb einer Simulation hinterfragt, jedoch aus dem Blickwinkel eines Mordgeheimnisses.
The Lawnmower Man: When Virtual Reality Became a Monster - Eine kontrastreiche Sicht auf VR, bei der die virtuelle Welt einen Mann in etwas Erschreckendes verwandelt.</a:t>
            </a:r>
          </a:p>
        </p:txBody>
      </p:sp>
    </p:spTree>
  </p:cSld>
  <p:clrMapOvr>
    <a:masterClrMapping xmlns:a="http://schemas.openxmlformats.org/drawingml/2006/main"/>
  </p:clrMapOvr>
</p:sld>
</file>