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e14bd47766e4ab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b240c0483434b24"/>
    <p:sldId xmlns:r="http://schemas.openxmlformats.org/officeDocument/2006/relationships" id="257" r:id="R6d903ebc7eef4fb2"/>
    <p:sldId xmlns:r="http://schemas.openxmlformats.org/officeDocument/2006/relationships" id="258" r:id="R1fba3f85db4e4303"/>
    <p:sldId xmlns:r="http://schemas.openxmlformats.org/officeDocument/2006/relationships" id="259" r:id="R38565e6c29254849"/>
    <p:sldId xmlns:r="http://schemas.openxmlformats.org/officeDocument/2006/relationships" id="260" r:id="R7649d8a9c9654747"/>
    <p:sldId xmlns:r="http://schemas.openxmlformats.org/officeDocument/2006/relationships" id="261" r:id="R726f584b384a40d0"/>
    <p:sldId xmlns:r="http://schemas.openxmlformats.org/officeDocument/2006/relationships" id="262" r:id="Rf0d67397f7a6426d"/>
    <p:sldId xmlns:r="http://schemas.openxmlformats.org/officeDocument/2006/relationships" id="263" r:id="Rf6f53254924c45d2"/>
    <p:sldId xmlns:r="http://schemas.openxmlformats.org/officeDocument/2006/relationships" id="264" r:id="R50ad2c31394f4e50"/>
    <p:sldId xmlns:r="http://schemas.openxmlformats.org/officeDocument/2006/relationships" id="265" r:id="Rfc653ac1c0f2474a"/>
    <p:sldId xmlns:r="http://schemas.openxmlformats.org/officeDocument/2006/relationships" id="266" r:id="R4faff3f493d74789"/>
    <p:sldId xmlns:r="http://schemas.openxmlformats.org/officeDocument/2006/relationships" id="267" r:id="Rf0d9f08fa854490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b240c0483434b24" /><Relationship Type="http://schemas.openxmlformats.org/officeDocument/2006/relationships/slide" Target="/ppt/slides/slide2.xml" Id="R6d903ebc7eef4fb2" /><Relationship Type="http://schemas.openxmlformats.org/officeDocument/2006/relationships/slide" Target="/ppt/slides/slide3.xml" Id="R1fba3f85db4e4303" /><Relationship Type="http://schemas.openxmlformats.org/officeDocument/2006/relationships/slide" Target="/ppt/slides/slide4.xml" Id="R38565e6c29254849" /><Relationship Type="http://schemas.openxmlformats.org/officeDocument/2006/relationships/slide" Target="/ppt/slides/slide5.xml" Id="R7649d8a9c9654747" /><Relationship Type="http://schemas.openxmlformats.org/officeDocument/2006/relationships/slide" Target="/ppt/slides/slide6.xml" Id="R726f584b384a40d0" /><Relationship Type="http://schemas.openxmlformats.org/officeDocument/2006/relationships/slide" Target="/ppt/slides/slide7.xml" Id="Rf0d67397f7a6426d" /><Relationship Type="http://schemas.openxmlformats.org/officeDocument/2006/relationships/slide" Target="/ppt/slides/slide8.xml" Id="Rf6f53254924c45d2" /><Relationship Type="http://schemas.openxmlformats.org/officeDocument/2006/relationships/slide" Target="/ppt/slides/slide9.xml" Id="R50ad2c31394f4e50" /><Relationship Type="http://schemas.openxmlformats.org/officeDocument/2006/relationships/slide" Target="/ppt/slides/slide10.xml" Id="Rfc653ac1c0f2474a" /><Relationship Type="http://schemas.openxmlformats.org/officeDocument/2006/relationships/slide" Target="/ppt/slides/slide11.xml" Id="R4faff3f493d74789" /><Relationship Type="http://schemas.openxmlformats.org/officeDocument/2006/relationships/slide" Target="/ppt/slides/slide12.xml" Id="Rf0d9f08fa854490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Avalon: O Filme de Realidade Virtual que Rejeita Cores Chamativas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Avalon, de Mamoru Oshii, troca a RV chamativa por um mundo sépia onde uma jogadora questiona o que é real.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2001
Diretor: Mamoru Oshii
País: Japão, Polônia
Idioma: Polonês
Gênero: Ação, Ficção Científica
Elenco principal: Małgorzata Foremniak, Władysław Kowalski, Jerzy Gudejko, Dariusz Biskupski
Duração: 107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Entrando no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segue Ash, uma jogadora de elite num jogo de realidade virtual ilegal. Ela vive numa cidade cinzenta e encharcada de chuva. Sua vida fora do jogo é tão monótona quanto o próprio jogo. Ela joga por dinheiro, por status e por algo que não consegue nomear.
Quando um lendário nível oculto chamado Avalon aparece, ela decide encontrá-lo. A premissa é simples. A execução não é.</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Mundo em Sépia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escolha mais marcante é a paleta de cores. O mundo do jogo é quase inteiramente sépia e marrom. Não há céu azul brilhante, nem armas brilhantes. Os soldados usam uniformes antiquados. A ação acontece em edifícios em ruínas e campos vazios.
O efeito é estranho: o jogo parece com fotografias antigas de guerra. Não parece um jogo, de modo algum. Parece memória. Essa escolha separa Avalon de todos os outros filmes de realidade virtual. Não tenta te convencer da emoção da fuga. Mostra-te um mundo que já está desgastado.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Ash Sozinha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Małgorzata Foremniak carrega o filme com muito pouco diálogo. Seu rosto frequentemente está imóvel. Ela se move com uma fisicalidade controlada e deliberada. Quando joga, é eficiente e fria. Fora do jogo, é quieta e observadora.
A atuação não se explica. É preciso lê-la através de pequenos gestos: uma pausa antes de responder, um olhar para a janela. É uma atuação construída na contenção, e faz Ash parecer alguém que passou tempo demais dentro do jogo.
Seu rosto frequentemente está imóvel. Ela se move com uma fisicalidade controlada e deliberada.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Regras Lentas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diretor Mamoru Oshii é conhecido por cenas longas e pacientes. Avalon não é exceção. O filme gasta tempo mostrando as regras do jogo: como os jogadores entram, como se comunicam, como morrem. Há longas sequências de personagens caminhando por espaços vazios.
O ritmo frustrará os espectadores que esperam ação constante. Mas a lentidão tem um propósito. Dá peso a cada momento dentro do jogo. Quando um tiroteio acontece, parece repentino e perigoso, não um tiroteio rotineiro de videogame. O tédio faz parte do design.
ℹ️O diretor Mamoru Oshii também é conhecido por Ghost in the Shell (1995), um anime emblemático que explorou temas semelhantes de identidade e tecnologia.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filme pergunta calmamente: se um mundo virtual parece tão monótono quanto o real, por que as pessoas continuam a voltar? Ash e os outros jogadores arriscam suas vidas por um jogo que não oferece cores vivas, nem recompensas fáceis.
A resposta não está nos visuais. Está na busca por algo oculto, algo que possa dar sentido à repetição. O filme não se apressa em responder. Deixa-te sentar com a pergunta.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paleta sépia permanece original e memorável.
✅ A atuação contida de Foremniak sustenta o filme.
✅ O ritmo lento dá impacto real à ação.
✅ O filme se recusa a explicar tudo, confiando no espectador.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Envelheceu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designs de interface de computador e alguns efeitos visuais parecem datados. Os headsets volumosos e os gráficos quadrados pertencem às expectativas do início dos anos 2000 sobre realidade virtual. Mas a estética do filme é tão deliberadamente antiquada que a tecnologia datada quase se encaixa. Não quebra o clima.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Saindo do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não é um filme sobre o futuro. É um filme sobre o presente que parece o passado. Ele usa um videogame para perguntar o que as pessoas estão dispostas a sacrificar por uma chance de algo real.
A resposta não está no nível final. Está na cidade cinzenta e no campo de batalha marrom e no rosto de uma mulher que está jogando há tempo demais.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(2001 film) Wikipedia
Fatos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Thirteenth Floor: Who Dreams the Dreamer? - Outro filme que questiona a realidade dentro de uma simulação, mas pelo ângulo de um mistério de assassinato.
The Lawnmower Man: When Virtual Reality Became a Monster - Uma abordagem contrastante sobre a realidade virtual onde o mundo virtual transforma um homem em algo aterrorizante.</a:t>
            </a:r>
          </a:p>
        </p:txBody>
      </p:sp>
    </p:spTree>
  </p:cSld>
  <p:clrMapOvr>
    <a:masterClrMapping xmlns:a="http://schemas.openxmlformats.org/drawingml/2006/main"/>
  </p:clrMapOvr>
</p:sld>
</file>