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6c2c05e612644f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05d92735ab14d07"/>
    <p:sldId xmlns:r="http://schemas.openxmlformats.org/officeDocument/2006/relationships" id="257" r:id="R6d1f1465e7d145dd"/>
    <p:sldId xmlns:r="http://schemas.openxmlformats.org/officeDocument/2006/relationships" id="258" r:id="Rc9f8f43d9ba74d86"/>
    <p:sldId xmlns:r="http://schemas.openxmlformats.org/officeDocument/2006/relationships" id="259" r:id="Rebdc6e166b84451e"/>
    <p:sldId xmlns:r="http://schemas.openxmlformats.org/officeDocument/2006/relationships" id="260" r:id="R92293cb6bed04649"/>
    <p:sldId xmlns:r="http://schemas.openxmlformats.org/officeDocument/2006/relationships" id="261" r:id="Rf962c2ab72e74b04"/>
    <p:sldId xmlns:r="http://schemas.openxmlformats.org/officeDocument/2006/relationships" id="262" r:id="R82c9e8c1b99f49c8"/>
    <p:sldId xmlns:r="http://schemas.openxmlformats.org/officeDocument/2006/relationships" id="263" r:id="R04c8d78cfd94438d"/>
    <p:sldId xmlns:r="http://schemas.openxmlformats.org/officeDocument/2006/relationships" id="264" r:id="R5aec971d9c0647c5"/>
    <p:sldId xmlns:r="http://schemas.openxmlformats.org/officeDocument/2006/relationships" id="265" r:id="R5641bf11f0b24dad"/>
    <p:sldId xmlns:r="http://schemas.openxmlformats.org/officeDocument/2006/relationships" id="266" r:id="R46eca10ee23243eb"/>
    <p:sldId xmlns:r="http://schemas.openxmlformats.org/officeDocument/2006/relationships" id="267" r:id="R74a4d0bbe6344ef4"/>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05d92735ab14d07" /><Relationship Type="http://schemas.openxmlformats.org/officeDocument/2006/relationships/slide" Target="/ppt/slides/slide2.xml" Id="R6d1f1465e7d145dd" /><Relationship Type="http://schemas.openxmlformats.org/officeDocument/2006/relationships/slide" Target="/ppt/slides/slide3.xml" Id="Rc9f8f43d9ba74d86" /><Relationship Type="http://schemas.openxmlformats.org/officeDocument/2006/relationships/slide" Target="/ppt/slides/slide4.xml" Id="Rebdc6e166b84451e" /><Relationship Type="http://schemas.openxmlformats.org/officeDocument/2006/relationships/slide" Target="/ppt/slides/slide5.xml" Id="R92293cb6bed04649" /><Relationship Type="http://schemas.openxmlformats.org/officeDocument/2006/relationships/slide" Target="/ppt/slides/slide6.xml" Id="Rf962c2ab72e74b04" /><Relationship Type="http://schemas.openxmlformats.org/officeDocument/2006/relationships/slide" Target="/ppt/slides/slide7.xml" Id="R82c9e8c1b99f49c8" /><Relationship Type="http://schemas.openxmlformats.org/officeDocument/2006/relationships/slide" Target="/ppt/slides/slide8.xml" Id="R04c8d78cfd94438d" /><Relationship Type="http://schemas.openxmlformats.org/officeDocument/2006/relationships/slide" Target="/ppt/slides/slide9.xml" Id="R5aec971d9c0647c5" /><Relationship Type="http://schemas.openxmlformats.org/officeDocument/2006/relationships/slide" Target="/ppt/slides/slide10.xml" Id="R5641bf11f0b24dad" /><Relationship Type="http://schemas.openxmlformats.org/officeDocument/2006/relationships/slide" Target="/ppt/slides/slide11.xml" Id="R46eca10ee23243eb" /><Relationship Type="http://schemas.openxmlformats.org/officeDocument/2006/relationships/slide" Target="/ppt/slides/slide12.xml" Id="R74a4d0bbe6344ef4"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Avalon: The Virtual Reality Film That Rejects Flashy Colors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Mamoru Oshii's Avalon trades flashy VR for a sepia world where a player questions what is real.</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2001
Director: Mamoru Oshii
Country: Japan, Poland
Language: Polish
Genre: Action, Science Fiction
Main cast: Małgorzata Foremniak, Władysław Kowalski, Jerzy Gudejko, Dariusz Biskupski
Runtime: 107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Entering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follows Ash, a top player in an illegal virtual reality game. She lives in a gray, rain-soaked city. Her life outside the game is as drab as the game itself. She plays for money, for status, and for something she cannot name.
When a legendary hidden level called Avalon appears, she decides to find it. The setup is simple. The execution is not.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World in Sepia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most striking choice is the color palette. The game world is almost entirely sepia and brown. There is no bright blue sky, no glowing weapons. Soldiers wear old-fashioned uniforms. The action happens in ruined buildings and empty fields.
The effect is strange: the game looks like old photographs of war. It does not feel like a game at all. It feels like memory. This choice separates Avalon from every other virtual reality film. It does not try to sell you on the thrill of escape. It shows you a world that is already worn out.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Ash Alone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Małgorzata Foremniak carries the film with very little dialogue. Her face is often still. She moves with a controlled, deliberate physicality. When she plays the game, she is efficient and cold. Outside the game, she is quiet and watchful.
The performance does not explain itself. You have to read her through small gestures: a pause before answering, a glance at a window. It is a performance built on restraint, and it makes Ash feel like someone who has been inside the game too long.
Her face is often still. She moves with a controlled, deliberate physicality.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Slow Rules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Director Mamoru Oshii is known for long, patient scenes. Avalon is no exception. The film spends time showing the rules of the game: how players enter, how they communicate, how they die. There are long sequences of characters walking through empty spaces.
The pace will frustrate viewers expecting constant action. But the slowness serves a purpose. It gives weight to every moment inside the game. When a gunfight happens, it feels sudden and dangerous, not like a routine video game shootout. The boredom is part of the design.
ℹ️Director Mamoru Oshii is also known for Ghost in the Shell (1995), a landmark anime that explored similar themes of identity and technology.</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 quietly asks: if a virtual world looks as dull as the real one, why do people keep going back? Ash and the other players risk their lives for a game that offers no bright colors, no easy rewards.
The answer is not in the visuals. It is in the search for something hidden, something that might give meaning to the repetition. The film does not rush to answer. It lets you sit with the question.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sepia palette remains original and memorable.
✅ Foremniak's quiet performance holds the film together.
✅ The slow pace gives the action real impact.
✅ The film refuses to explain everything, trusting the viewer.</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computer interface designs and some visual effects look dated. The bulky headsets and blocky graphics belong to early 2000s expectations of VR. But the film's aesthetic is so deliberately old-fashioned that the dated technology almost fits. It does not break the mood.</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Leaving the Game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Avalon is not a film about the future. It is a film about the present that feels like the past. It uses a video game to ask what people are willing to sacrifice for a chance at something real.
The answer is not in the final level. It is in the gray city and the brown battlefield and the face of a woman who has been playing too long.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Avalon (2001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Thirteenth Floor: Who Dreams the Dreamer? - Another film that questions reality inside a simulation, but from the angle of a murder mystery.
The Lawnmower Man: When Virtual Reality Became a Monster - A contrasting take on VR where the virtual world transforms a man into something terrifying.</a:t>
            </a:r>
          </a:p>
        </p:txBody>
      </p:sp>
    </p:spTree>
  </p:cSld>
  <p:clrMapOvr>
    <a:masterClrMapping xmlns:a="http://schemas.openxmlformats.org/drawingml/2006/main"/>
  </p:clrMapOvr>
</p:sld>
</file>