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5984e3edd4e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0dbc9f77fbdd419e"/>
    <p:sldId xmlns:r="http://schemas.openxmlformats.org/officeDocument/2006/relationships" id="257" r:id="R3763b58ab81b449a"/>
    <p:sldId xmlns:r="http://schemas.openxmlformats.org/officeDocument/2006/relationships" id="258" r:id="R7aae482b24784939"/>
    <p:sldId xmlns:r="http://schemas.openxmlformats.org/officeDocument/2006/relationships" id="259" r:id="Ra6f9846cc5724418"/>
    <p:sldId xmlns:r="http://schemas.openxmlformats.org/officeDocument/2006/relationships" id="260" r:id="R71e785d1f6204fdd"/>
    <p:sldId xmlns:r="http://schemas.openxmlformats.org/officeDocument/2006/relationships" id="261" r:id="R3719910ab2824ebc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0dbc9f77fbdd419e" /><Relationship Type="http://schemas.openxmlformats.org/officeDocument/2006/relationships/slide" Target="/ppt/slides/slide2.xml" Id="R3763b58ab81b449a" /><Relationship Type="http://schemas.openxmlformats.org/officeDocument/2006/relationships/slide" Target="/ppt/slides/slide3.xml" Id="R7aae482b24784939" /><Relationship Type="http://schemas.openxmlformats.org/officeDocument/2006/relationships/slide" Target="/ppt/slides/slide4.xml" Id="Ra6f9846cc5724418" /><Relationship Type="http://schemas.openxmlformats.org/officeDocument/2006/relationships/slide" Target="/ppt/slides/slide5.xml" Id="R71e785d1f6204fdd" /><Relationship Type="http://schemas.openxmlformats.org/officeDocument/2006/relationships/slide" Target="/ppt/slides/slide6.xml" Id="R3719910ab282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Banho de Sauna e Saúde do Coração: O Que a Pesquisa Diz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Uma revisão sugere que o banho de sauna pode beneficiar a saúde do coração, mas mais pesquisas são necessárias.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revisão analisa se o banho de sauna pode ajudar pessoas com doença cardíaca isquêmica, uma condição em que o coração não recebe fluxo sanguíneo suficiente. O uso da sauna pode oferecer benefícios cardíacos semelhantes aos do exercício moderado.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o estudo fez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Pesquisadores revisaram estudos de 2015 a 2025 sobre banho de sauna e doenças cardíacas. Eles analisaram saunas finlandesas e de infravermelho distante. Os estudos incluíram pessoas com doença cardíaca isquêmica, mas o número exato de participantes e as durações dos estudos não foram relatados.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foi encontrado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O uso da sauna pode melhorar a função dos vasos sanguíneos e reduzir a pressão arterial.Pode ajudar o coração a bombear sangue de forma mais eficiente.Pode reduzir a inflamação e melhorar o equilíbrio do sistema nervoso.Estudos observacionais mostram consistentemente benefícios cardíacos, mas os resultados de ensaios clínicos randomizados são mistos.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Quanto confiar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revisão recebe um nível de confiança Moderado por ser uma revisão de estudos existentes, não um novo experimento. A maior limitação é que os resultados dos estudos mais fortes (ensaios randomizados) são mistos, portanto a evidência não é conclusiva.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Seu plano de ação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Se você é geralmente saudável, o uso ocasional de sauna (por exemplo, uma ou duas vezes por semana) pode ser seguro e relaxante.Se você tem doença cardíaca ou outras condições de saúde, converse com seu médico antes de começar a usar a sauna.Mantenha-se hidratado antes e depois do uso da sauna e limite as sessões a 15-20 minutos em uma temperatura confortável.Este resumo é apenas para informação geral e não é um conselho médico. Consulte um profissional qualificado antes de mudar qualquer coisa relacionada à sua saúde.</a:t>
            </a:r>
          </a:p>
        </p:txBody>
      </p:sp>
    </p:spTree>
  </p:cSld>
  <p:clrMapOvr>
    <a:masterClrMapping xmlns:a="http://schemas.openxmlformats.org/drawingml/2006/main"/>
  </p:clrMapOvr>
</p:sld>
</file>