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faec75403e1f418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ca77d97290a843ca"/>
    <p:sldId xmlns:r="http://schemas.openxmlformats.org/officeDocument/2006/relationships" id="257" r:id="R7a01d7aca2c04b6d"/>
    <p:sldId xmlns:r="http://schemas.openxmlformats.org/officeDocument/2006/relationships" id="258" r:id="R79923f82b7b24045"/>
    <p:sldId xmlns:r="http://schemas.openxmlformats.org/officeDocument/2006/relationships" id="259" r:id="R51afe9a898d34a3d"/>
    <p:sldId xmlns:r="http://schemas.openxmlformats.org/officeDocument/2006/relationships" id="260" r:id="R23301d329d7a41c9"/>
    <p:sldId xmlns:r="http://schemas.openxmlformats.org/officeDocument/2006/relationships" id="261" r:id="Rd4620a235bf243ba"/>
    <p:sldId xmlns:r="http://schemas.openxmlformats.org/officeDocument/2006/relationships" id="262" r:id="R48f5f8e1aa7f4c91"/>
    <p:sldId xmlns:r="http://schemas.openxmlformats.org/officeDocument/2006/relationships" id="263" r:id="Rb92b828504f6488f"/>
    <p:sldId xmlns:r="http://schemas.openxmlformats.org/officeDocument/2006/relationships" id="264" r:id="R7005b33eb7594cc0"/>
    <p:sldId xmlns:r="http://schemas.openxmlformats.org/officeDocument/2006/relationships" id="265" r:id="R6956324574094176"/>
    <p:sldId xmlns:r="http://schemas.openxmlformats.org/officeDocument/2006/relationships" id="266" r:id="R70b67eff2b1249b0"/>
    <p:sldId xmlns:r="http://schemas.openxmlformats.org/officeDocument/2006/relationships" id="267" r:id="R868bebe1c6604c41"/>
    <p:sldId xmlns:r="http://schemas.openxmlformats.org/officeDocument/2006/relationships" id="268" r:id="R492e6a878d7244b4"/>
    <p:sldId xmlns:r="http://schemas.openxmlformats.org/officeDocument/2006/relationships" id="269" r:id="Rc412f833220d4503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ca77d97290a843ca" /><Relationship Type="http://schemas.openxmlformats.org/officeDocument/2006/relationships/slide" Target="/ppt/slides/slide2.xml" Id="R7a01d7aca2c04b6d" /><Relationship Type="http://schemas.openxmlformats.org/officeDocument/2006/relationships/slide" Target="/ppt/slides/slide3.xml" Id="R79923f82b7b24045" /><Relationship Type="http://schemas.openxmlformats.org/officeDocument/2006/relationships/slide" Target="/ppt/slides/slide4.xml" Id="R51afe9a898d34a3d" /><Relationship Type="http://schemas.openxmlformats.org/officeDocument/2006/relationships/slide" Target="/ppt/slides/slide5.xml" Id="R23301d329d7a41c9" /><Relationship Type="http://schemas.openxmlformats.org/officeDocument/2006/relationships/slide" Target="/ppt/slides/slide6.xml" Id="Rd4620a235bf243ba" /><Relationship Type="http://schemas.openxmlformats.org/officeDocument/2006/relationships/slide" Target="/ppt/slides/slide7.xml" Id="R48f5f8e1aa7f4c91" /><Relationship Type="http://schemas.openxmlformats.org/officeDocument/2006/relationships/slide" Target="/ppt/slides/slide8.xml" Id="Rb92b828504f6488f" /><Relationship Type="http://schemas.openxmlformats.org/officeDocument/2006/relationships/slide" Target="/ppt/slides/slide9.xml" Id="R7005b33eb7594cc0" /><Relationship Type="http://schemas.openxmlformats.org/officeDocument/2006/relationships/slide" Target="/ppt/slides/slide10.xml" Id="R6956324574094176" /><Relationship Type="http://schemas.openxmlformats.org/officeDocument/2006/relationships/slide" Target="/ppt/slides/slide11.xml" Id="R70b67eff2b1249b0" /><Relationship Type="http://schemas.openxmlformats.org/officeDocument/2006/relationships/slide" Target="/ppt/slides/slide12.xml" Id="R868bebe1c6604c41" /><Relationship Type="http://schemas.openxmlformats.org/officeDocument/2006/relationships/slide" Target="/ppt/slides/slide13.xml" Id="R492e6a878d7244b4" /><Relationship Type="http://schemas.openxmlformats.org/officeDocument/2006/relationships/slide" Target="/ppt/slides/slide14.xml" Id="Rc412f833220d4503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Beco Sem Saída: Quando a Estrada Nunca Acaba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A viagem de uma família na véspera de Natal se transforma em um pesadelo em uma estrada sem fim neste enxuto filme de terror francês.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Em Resumo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Ano: 2003
Diretores: Jean-Baptiste Andrea, Fabrice Canepa
País: França, Estados Unidos
Idioma: Inglês
Gênero: Mistério, Terror, Suspense
Elenco principal: Ray Wise, Alexandra Holden, Lin Shaye, Mick Cain
Duração: 83 minutos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🚗 A Viagem de Natal que Nunca Termina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família Harrington se acomoda no carro para uma viagem de rotina para visitar parentes. O pai Frank (Ray Wise) está ao volante. A mãe Laura (Lin Shaye) senta ao lado dele. Os filhos adultos, Richard e Marion, discutem no banco de trás. É uma cena familiar comum, ligeiramente tensa.
Então Frank pega um atalho pela floresta, e a estrada se torna uma armadilha. A família não consegue encontrar uma saída. O carro funerário continua aparecendo. Algo está errado, e o carro não oferece escapatória.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🗣️ Uma Estrada, Pressão Infinita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filme usa um único local: o interior do carro e a estrada à frente. É só isso. Sem casas, sem cidades, sem outras pessoas. A câmera fica próxima, muitas vezes dentro do veículo, para que o público sinta o espaço apertado.
A estrada lá fora se torna um loop, repetindo as mesmas árvores e placas. Essa repetição cria um medo silencioso. A família não pode sair do carro sem risco, mas ficar dentro significa enfrentar uns aos outros. A estrada se torna uma panela de pressão para cada conflito não resolvido.
ℹ️A configuração de local único força a criatividade cinematográfica com recursos limitados. Os diretores, Jean-Baptiste Andrea e Fabrice Canepa, entenderam que um cenário limitado força a criatividade. Eles usam o interior do carro como palco, e a escuridão lá fora como uma tela em branco…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💔 Segredos de Família no Asfalto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terror não vem apenas de sustos súbitos. Vem da maneira como a família se volta uns contra os outros. Frank é controlador. Laura é ansiosa. Os filhos carregam mágoas antigas. Como a estrada se recusa a terminar, essas tensões transbordam.
O filme sugere que o verdadeiro pesadelo não é o carro funerário ou a mulher de branco. É estar preso com pessoas que sabem exatamente quais botões apertar. Os elementos sobrenaturais funcionam porque forçam a família a enfrentar o que normalmente ignoram.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🎭 Ray Wise Faz Funcionar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Ray Wise, conhecido por seu papel em Twin Peaks, interpreta Frank com uma mistura de autoridade e desespero. Ele tenta manter a família calma, mas sua voz aperta. Seus olhos se viram para o espelho retrovisor. Ele insiste que a estrada vai acabar, mesmo quando fica claro que não vai.
Wise dá a Frank uma teimosia que parece real, não caricata. Os outros atores se mantêm, mas Wise carrega o filme. Sua atuação ancora a tensão quando a trama ameaça se tornar repetitiva.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🎬 Artesanato de Baixo Orçamento que Vale a Pena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filme foi feito com um orçamento pequeno, e isso aparece da maneira certa. O carro funerário é um veículo real, não uma criação em CGI. A mulher de branco aparece de repente, muitas vezes nos faróis, e sua presença parece física. O design de som usa o silêncio e o zumbido do motor para construir desconforto.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📉 O Meio do Caminho Perde o Fôlego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filme tem 83 minutos, o que é enxuto, mas a seção do meio se arrasta. A família discute, o carro funerário aparece, alguém sai do carro e o ciclo se repete. A tensão diminui porque o padrão se torna previsível. Os personagens não são desenvolvidos o suficiente para fazer cada discussão parecer nova. Mais algumas surpresas no meio teriam mantido o ritmo constante. Ainda assim, o filme se recupera para um forte ato final.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✅ O Que Ainda Funciona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O carro funerário real e a mulher de branco criam uma ameaça física genuína.
✅ A atuação controlada de Ray Wise mantém o drama familiar crível.
✅ A configuração de local único força uma produção criativa com recursos limitados.
✅ O design de som usa silêncio e ruído do motor para construir pavor.
✅ A curta duração respeita a paciência do público.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🕰️ O Que Envelheceu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Alguns efeitos visuais, particularmente algumas tomadas digitais da estrada, parecem datados. O CGI do início dos anos 2000 carece da textura dos elementos práticos. O filme também depende de algumas convenções de terror do final dos anos 90, como ruídos altos repentinos, que agora parecem familiares. Mas o conceito central e as atuações se mantêm bem.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A Pergunta Por Trás do Filme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que acontece quando uma família é forçada a ficar junta sem qualquer distração? Sem telefones, sem saídas, sem escapatória. O filme pergunta se os laços familiares são fortes o suficiente para sobreviver à pura proximidade. Ele sugere que os piores monstros não são fantasmas ou carros funerários, mas os rancores que carregamos no banco de trás. O filme não responde à pergunta de forma clara, e isso é parte de seu poder.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🏁 Uma Estrada Que Fica Com Você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Dead End é um filme pequeno com uma grande ideia. Ele pega uma premissa simples, uma família presa em uma estrada sem fim, e a transforma em um estudo sobre medo, culpa e as pessoas das quais não podemos escapar. O orçamento é baixo, mas a ambição é alta. Para fãs de terror psicológico enxuto, vale a pena percorrer esta estrada.</a:t>
            </a:r>
          </a:p>
        </p:txBody>
      </p:sp>
    </p:spTree>
  </p:cSld>
  <p:clrMapOvr>
    <a:masterClrMapping xmlns:a="http://schemas.openxmlformats.org/drawingml/2006/main"/>
  </p:clrMapOvr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Dead End (2003 film) Wikipedia
Facts TMDB</a:t>
            </a:r>
          </a:p>
        </p:txBody>
      </p:sp>
    </p:spTree>
  </p:cSld>
  <p:clrMapOvr>
    <a:masterClrMapping xmlns:a="http://schemas.openxmlformats.org/drawingml/2006/main"/>
  </p:clrMapOvr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Stir of Echoes: Hipnose, Assombrações e Terror da Classe Trabalhadora - Outro suspense sobrenatural centrado na família, onde as visões de um pai desvendam segredos enterrados.
The Mothman Prophecies: Uma Aula Magistral em Pavor - Um terror lento sobre um mistério interminável e inescapável que se aproveita dos medos de uma comunidade.</a:t>
            </a:r>
          </a:p>
        </p:txBody>
      </p:sp>
    </p:spTree>
  </p:cSld>
  <p:clrMapOvr>
    <a:masterClrMapping xmlns:a="http://schemas.openxmlformats.org/drawingml/2006/main"/>
  </p:clrMapOvr>
</p:sld>
</file>