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cd57f4192f0478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248a98755054d2f"/>
    <p:sldId xmlns:r="http://schemas.openxmlformats.org/officeDocument/2006/relationships" id="257" r:id="Rd5339b7fdb974045"/>
    <p:sldId xmlns:r="http://schemas.openxmlformats.org/officeDocument/2006/relationships" id="258" r:id="Rebe839cd0e95444f"/>
    <p:sldId xmlns:r="http://schemas.openxmlformats.org/officeDocument/2006/relationships" id="259" r:id="R6f4f2c93e5c54a1d"/>
    <p:sldId xmlns:r="http://schemas.openxmlformats.org/officeDocument/2006/relationships" id="260" r:id="Rd71282fafc924335"/>
    <p:sldId xmlns:r="http://schemas.openxmlformats.org/officeDocument/2006/relationships" id="261" r:id="Rfc984a826baf4513"/>
    <p:sldId xmlns:r="http://schemas.openxmlformats.org/officeDocument/2006/relationships" id="262" r:id="Raaa2769896e24374"/>
    <p:sldId xmlns:r="http://schemas.openxmlformats.org/officeDocument/2006/relationships" id="263" r:id="Re16baa56435c4ab2"/>
    <p:sldId xmlns:r="http://schemas.openxmlformats.org/officeDocument/2006/relationships" id="264" r:id="R2b7a611086c74d69"/>
    <p:sldId xmlns:r="http://schemas.openxmlformats.org/officeDocument/2006/relationships" id="265" r:id="R0c1a0779f98e4ade"/>
    <p:sldId xmlns:r="http://schemas.openxmlformats.org/officeDocument/2006/relationships" id="266" r:id="R904880b083b445df"/>
    <p:sldId xmlns:r="http://schemas.openxmlformats.org/officeDocument/2006/relationships" id="267" r:id="Rf482b4d33688469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248a98755054d2f" /><Relationship Type="http://schemas.openxmlformats.org/officeDocument/2006/relationships/slide" Target="/ppt/slides/slide2.xml" Id="Rd5339b7fdb974045" /><Relationship Type="http://schemas.openxmlformats.org/officeDocument/2006/relationships/slide" Target="/ppt/slides/slide3.xml" Id="Rebe839cd0e95444f" /><Relationship Type="http://schemas.openxmlformats.org/officeDocument/2006/relationships/slide" Target="/ppt/slides/slide4.xml" Id="R6f4f2c93e5c54a1d" /><Relationship Type="http://schemas.openxmlformats.org/officeDocument/2006/relationships/slide" Target="/ppt/slides/slide5.xml" Id="Rd71282fafc924335" /><Relationship Type="http://schemas.openxmlformats.org/officeDocument/2006/relationships/slide" Target="/ppt/slides/slide6.xml" Id="Rfc984a826baf4513" /><Relationship Type="http://schemas.openxmlformats.org/officeDocument/2006/relationships/slide" Target="/ppt/slides/slide7.xml" Id="Raaa2769896e24374" /><Relationship Type="http://schemas.openxmlformats.org/officeDocument/2006/relationships/slide" Target="/ppt/slides/slide8.xml" Id="Re16baa56435c4ab2" /><Relationship Type="http://schemas.openxmlformats.org/officeDocument/2006/relationships/slide" Target="/ppt/slides/slide9.xml" Id="R2b7a611086c74d69" /><Relationship Type="http://schemas.openxmlformats.org/officeDocument/2006/relationships/slide" Target="/ppt/slides/slide10.xml" Id="R0c1a0779f98e4ade" /><Relationship Type="http://schemas.openxmlformats.org/officeDocument/2006/relationships/slide" Target="/ppt/slides/slide11.xml" Id="R904880b083b445df" /><Relationship Type="http://schemas.openxmlformats.org/officeDocument/2006/relationships/slide" Target="/ppt/slides/slide12.xml" Id="Rf482b4d33688469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Below: Quando o Profundo Fica Ainda Mais Fundo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terror submarino que prende sua tripulação entre guerra, fantasmas e sua própria paranoia.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Preparando a Armadilha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É 1943. Um submarino da Marinha dos EUA em patrulha no Atlântico resgata sobreviventes de um navio-hospital britânico afundado. Entre eles, uma enfermeira, o que imediatamente gera tensão entre a tripulação exclusivamente masculina.
Logo depois, eventos estranhos começam. Equipamentos falham. Sons ecoam de compartimentos vazios. A tripulação começa a suspeitar que trouxeram algo a bordo com os sobreviventes.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Submarino como uma Panela de Pressão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Below não precisa inventar um monstro quando já tem o submarino. Cada corredor é estreito. Cada escotilha pode ser selada. A câmera fica perto, muitas vezes na altura dos olhos, fazendo o espaço parecer menor do que é. A tripulação não pode sair. Não pode pedir ajuda. O oceano lá fora é uma ameaça silenciosa e constante.
O filme usa essa claustrofobia para transformar cada pequeno evento em uma crise. Uma ferramenta que cai se torna um mistério. Uma luz piscando se torna um aviso.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Som como um Segundo Inimigo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submarino é barulhento. Motores zumbem. Canos rangem. Água goteja. Mas Below sabe quando ficar em silêncio. Nos momentos tensos, o ruído ambiente diminui, deixando apenas o som da respiração ou uma batida distante e inexplicável.
O público começa a escutar com a mesma atenção que a tripulação. O filme faz o silêncio parecer perigoso. Quando o som retorna, atinge como um choque.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Dinâmica da Tripulação e Paranoia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elenco é cheio de rostos conhecidos: Bruce Greenwood como o capitão sereno, Matthew Davis como um jovem oficial, Holt McCallany como um chefe rude, e Olivia Williams como a enfermeira de fora. As atuações são contidas. Ninguém exagera.
Essa contenção é importante porque o horror vem da quebra da confiança. A tripulação não teme apenas fantasmas. Eles temem uns aos outros. O filme deixa a suspeita se espalhar como um vazamento. Uma vez que começa, é difícil estancar.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Efeitos Práticos e Atmosfera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filme depende de efeitos práticos e cenários reais. O interior do submarino parece autêntico: ensebado, gasto e vivido. Quando algo dá errado, os efeitos são físicos. Luzes estilhaçam. Água inunda. Metal range.
Essa abordagem pé no chão impede que os elementos sobrenaturais pareçam cartunescos. Os momentos fantasmagóricos são simples: um rosto em um reflexo, uma porta que não deveria abrir. O filme confia que o cenário faz a maior parte do trabalho.</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Onde Ele Tropeça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seção do meio se repete. Personagens investigam ruídos estranhos, não encontram nada e repetem o processo. O ritmo se arrasta. Alguns diálogos parecem escritos para explicar a trama, em vez de soar como conversas reais.
A resolução pode parecer apressada para espectadores que preferem terror de queima lenta. O filme também pega emprestado muito de outras histórias de submarinos e fantasmas, o que pode fazê-lo parecer familiar, mesmo quando funciona bem.</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Ainda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O cenário do submarino: parece real e opressivo.
✅ O design de som: usa o silêncio e o ruído repentino com precisão.
✅ O elenco: interpreta a tensão sem melodrama.
✅ Os efeitos práticos: ancoram o sobrenatural na realidade física.
✅ A ideia central: um submarino já é uma armadilha; adicionar fantasmas só piora.</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por Trás do Filme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que você teme mais: o desconhecido lá fora ou a pessoa ao seu lado? Below pergunta se uma tripulação pode sobreviver quando não confia nos próprios sentidos. O submarino se torna um teste de fé no próximo.
O filme sugere que o verdadeiro perigo não é o fantasma. É o momento em que um marinheiro olha para seu companheiro e vê um estranho.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Ainda Preso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Below não é um filme perfeito. Mas sabe exatamente que tipo de terror quer criar. Usa seu cenário, seu som e seu elenco para construir um medo lento e crescente. O submarino fica com você. Não por causa do que o assombra, mas porque não há saída.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Below (filme) Wikipedia
Fatos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Sphere: O Fundo do Oceano Não é Nada Comparado à Mente Humana - Outro terror nas profundezas onde a própria mente da tripulação se torna o inimigo.
Event Horizon: A Nave Que Voltou Errada - Uma equipe de resgate enfrenta uma nave que voltou do inferno — terror semelhante de confinamento no espaço.</a:t>
            </a:r>
          </a:p>
        </p:txBody>
      </p:sp>
    </p:spTree>
  </p:cSld>
  <p:clrMapOvr>
    <a:masterClrMapping xmlns:a="http://schemas.openxmlformats.org/drawingml/2006/main"/>
  </p:clrMapOvr>
</p:sld>
</file>