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842d28b257149a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cdc0df4ca1647a5"/>
    <p:sldId xmlns:r="http://schemas.openxmlformats.org/officeDocument/2006/relationships" id="257" r:id="R1d61fd304d3c4f90"/>
    <p:sldId xmlns:r="http://schemas.openxmlformats.org/officeDocument/2006/relationships" id="258" r:id="Rac59131304a54a73"/>
    <p:sldId xmlns:r="http://schemas.openxmlformats.org/officeDocument/2006/relationships" id="259" r:id="Ra1b6568d4f8840ab"/>
    <p:sldId xmlns:r="http://schemas.openxmlformats.org/officeDocument/2006/relationships" id="260" r:id="R5305252028ca4e5e"/>
    <p:sldId xmlns:r="http://schemas.openxmlformats.org/officeDocument/2006/relationships" id="261" r:id="R52a6e14197b64457"/>
    <p:sldId xmlns:r="http://schemas.openxmlformats.org/officeDocument/2006/relationships" id="262" r:id="Raa9aafb68fe945b7"/>
    <p:sldId xmlns:r="http://schemas.openxmlformats.org/officeDocument/2006/relationships" id="263" r:id="R0205c9da439d463e"/>
    <p:sldId xmlns:r="http://schemas.openxmlformats.org/officeDocument/2006/relationships" id="264" r:id="Re868aa10212240a8"/>
    <p:sldId xmlns:r="http://schemas.openxmlformats.org/officeDocument/2006/relationships" id="265" r:id="R8a89a715dd7b43ee"/>
    <p:sldId xmlns:r="http://schemas.openxmlformats.org/officeDocument/2006/relationships" id="266" r:id="Ra7a07e4b0cfa4152"/>
    <p:sldId xmlns:r="http://schemas.openxmlformats.org/officeDocument/2006/relationships" id="267" r:id="R96462c80fecc445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cdc0df4ca1647a5" /><Relationship Type="http://schemas.openxmlformats.org/officeDocument/2006/relationships/slide" Target="/ppt/slides/slide2.xml" Id="R1d61fd304d3c4f90" /><Relationship Type="http://schemas.openxmlformats.org/officeDocument/2006/relationships/slide" Target="/ppt/slides/slide3.xml" Id="Rac59131304a54a73" /><Relationship Type="http://schemas.openxmlformats.org/officeDocument/2006/relationships/slide" Target="/ppt/slides/slide4.xml" Id="Ra1b6568d4f8840ab" /><Relationship Type="http://schemas.openxmlformats.org/officeDocument/2006/relationships/slide" Target="/ppt/slides/slide5.xml" Id="R5305252028ca4e5e" /><Relationship Type="http://schemas.openxmlformats.org/officeDocument/2006/relationships/slide" Target="/ppt/slides/slide6.xml" Id="R52a6e14197b64457" /><Relationship Type="http://schemas.openxmlformats.org/officeDocument/2006/relationships/slide" Target="/ppt/slides/slide7.xml" Id="Raa9aafb68fe945b7" /><Relationship Type="http://schemas.openxmlformats.org/officeDocument/2006/relationships/slide" Target="/ppt/slides/slide8.xml" Id="R0205c9da439d463e" /><Relationship Type="http://schemas.openxmlformats.org/officeDocument/2006/relationships/slide" Target="/ppt/slides/slide9.xml" Id="Re868aa10212240a8" /><Relationship Type="http://schemas.openxmlformats.org/officeDocument/2006/relationships/slide" Target="/ppt/slides/slide10.xml" Id="R8a89a715dd7b43ee" /><Relationship Type="http://schemas.openxmlformats.org/officeDocument/2006/relationships/slide" Target="/ppt/slides/slide11.xml" Id="Ra7a07e4b0cfa4152" /><Relationship Type="http://schemas.openxmlformats.org/officeDocument/2006/relationships/slide" Target="/ppt/slides/slide12.xml" Id="R96462c80fecc445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Below: When the Deep Gets Deeper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submarine horror that traps its crew between war, ghosts, and their own paranoia.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Setting the Trap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1943. A US Navy submarine on patrol in the Atlantic picks up survivors from a sunken British hospital ship. Among them is a female nurse, which immediately creates tension among the all-male crew.
Soon after, strange events begin. Equipment malfunctions. Sounds echo from empty compartments. The crew starts to suspect that they brought something aboard with the survivors.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Submarine as a Pressure Cooker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does not need to invent a monster when it already has the submarine. Every corridor is narrow. Every hatch can be sealed. The camera stays close, often at eye level, making the space feel smaller than it is. The crew cannot leave. They cannot call for help. The ocean outside is a silent, constant threat.
The film uses this claustrophobia to turn every small event into a crisis. A dropped tool becomes a mystery. A flickering light becomes a warning.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as a Second Enemy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submarine is loud. Engines hum. Pipes creak. Water drips. But Below knows when to go quiet. In the tense moments, the ambient noise drops away, leaving only the sound of breathing or a distant, unexplained knock.
The audience starts listening as hard as the crew does. The film makes silence feel dangerous. When sound returns, it hits like a shock.</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Crew Dynamics and Paranoia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cast is full of recognizable faces: Bruce Greenwood as the steady captain, Matthew Davis as a junior officer, Holt McCallany as a gruff chief, and Olivia Williams as the outsider nurse. The performances are restrained. No one overacts.
That restraint matters because the horror comes from trust breaking down. The crew does not just fear ghosts. They fear each other. The film lets suspicion spread like a leak. Once it starts, it is hard to seal.</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Practical Effects and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relies on practical effects and real sets. The submarine interior feels authentic: greasy, worn, and lived-in. When something goes wrong, the effects are physical. Lights shatter. Water floods. Metal groans.
This grounded approach keeps the supernatural elements from feeling cartoonish. The ghostly moments are simple: a face in a reflection, a door that should not open. The film trusts that the setting does most of the work.</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It Struggles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middle section repeats itself. Characters investigate strange noises, find nothing, then do it again. The pacing drags. Some dialogue feels written to explain the plot rather than sound like real conversation.
The resolution may feel rushed to viewers who prefer slow-burn horror. The film also borrows heavily from other submarine and ghost stories, which can make it feel familiar even when it works well.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submarine set: it feels real and oppressive.
✅ The sound design: it uses silence and sudden noise with precision.
✅ The cast: they play the tension without melodrama.
✅ The practical effects: they ground the supernatural in physical reality.
✅ The central idea: a submarine is already a trap; adding ghosts just makes it worse.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do you fear more: the unknown outside or the person next to you? Below asks whether a crew can survive when they cannot trust their own senses. The submarine becomes a test of faith in each other.
The film suggests that the real danger is not the ghost. It is the moment when a sailor looks at his comrade and sees a stranger.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Still Trapped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is not a perfect film. But it knows exactly what kind of horror it wants to create. It uses its setting, its sound, and its cast to build a slow, creeping dread. The submarine stays with you. Not because of what haunts it, but because there is no way out.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Below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Sphere: The Ocean Floor Has Nothing on the Human Mind - Another deep-sea horror where the crew's own minds become the enemy.
Event Horizon: The Ship That Came Back Wrong - A rescue crew faces a ship that returned from hell — similar trapped-in-space terror.</a:t>
            </a:r>
          </a:p>
        </p:txBody>
      </p:sp>
    </p:spTree>
  </p:cSld>
  <p:clrMapOvr>
    <a:masterClrMapping xmlns:a="http://schemas.openxmlformats.org/drawingml/2006/main"/>
  </p:clrMapOvr>
</p:sld>
</file>