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25a91dc48f04ff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566db274bad4171"/>
    <p:sldId xmlns:r="http://schemas.openxmlformats.org/officeDocument/2006/relationships" id="257" r:id="R61d7f824bbce4ae7"/>
    <p:sldId xmlns:r="http://schemas.openxmlformats.org/officeDocument/2006/relationships" id="258" r:id="Reba3f38400c34df6"/>
    <p:sldId xmlns:r="http://schemas.openxmlformats.org/officeDocument/2006/relationships" id="259" r:id="Rb3d858db9b194a4e"/>
    <p:sldId xmlns:r="http://schemas.openxmlformats.org/officeDocument/2006/relationships" id="260" r:id="Ra63e2b237b954323"/>
    <p:sldId xmlns:r="http://schemas.openxmlformats.org/officeDocument/2006/relationships" id="261" r:id="Ra177c0ba9bd44ac7"/>
    <p:sldId xmlns:r="http://schemas.openxmlformats.org/officeDocument/2006/relationships" id="262" r:id="Rac7b82033aac44f7"/>
    <p:sldId xmlns:r="http://schemas.openxmlformats.org/officeDocument/2006/relationships" id="263" r:id="R88f9dfdbf8084c63"/>
    <p:sldId xmlns:r="http://schemas.openxmlformats.org/officeDocument/2006/relationships" id="264" r:id="R59838743139e4b70"/>
    <p:sldId xmlns:r="http://schemas.openxmlformats.org/officeDocument/2006/relationships" id="265" r:id="R8d4fb0a506af4448"/>
    <p:sldId xmlns:r="http://schemas.openxmlformats.org/officeDocument/2006/relationships" id="266" r:id="Rc17e6139fcda4bbe"/>
    <p:sldId xmlns:r="http://schemas.openxmlformats.org/officeDocument/2006/relationships" id="267" r:id="R910cceb9cbb74f2e"/>
    <p:sldId xmlns:r="http://schemas.openxmlformats.org/officeDocument/2006/relationships" id="268" r:id="Rbe521b553745489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566db274bad4171" /><Relationship Type="http://schemas.openxmlformats.org/officeDocument/2006/relationships/slide" Target="/ppt/slides/slide2.xml" Id="R61d7f824bbce4ae7" /><Relationship Type="http://schemas.openxmlformats.org/officeDocument/2006/relationships/slide" Target="/ppt/slides/slide3.xml" Id="Reba3f38400c34df6" /><Relationship Type="http://schemas.openxmlformats.org/officeDocument/2006/relationships/slide" Target="/ppt/slides/slide4.xml" Id="Rb3d858db9b194a4e" /><Relationship Type="http://schemas.openxmlformats.org/officeDocument/2006/relationships/slide" Target="/ppt/slides/slide5.xml" Id="Ra63e2b237b954323" /><Relationship Type="http://schemas.openxmlformats.org/officeDocument/2006/relationships/slide" Target="/ppt/slides/slide6.xml" Id="Ra177c0ba9bd44ac7" /><Relationship Type="http://schemas.openxmlformats.org/officeDocument/2006/relationships/slide" Target="/ppt/slides/slide7.xml" Id="Rac7b82033aac44f7" /><Relationship Type="http://schemas.openxmlformats.org/officeDocument/2006/relationships/slide" Target="/ppt/slides/slide8.xml" Id="R88f9dfdbf8084c63" /><Relationship Type="http://schemas.openxmlformats.org/officeDocument/2006/relationships/slide" Target="/ppt/slides/slide9.xml" Id="R59838743139e4b70" /><Relationship Type="http://schemas.openxmlformats.org/officeDocument/2006/relationships/slide" Target="/ppt/slides/slide10.xml" Id="R8d4fb0a506af4448" /><Relationship Type="http://schemas.openxmlformats.org/officeDocument/2006/relationships/slide" Target="/ppt/slides/slide11.xml" Id="Rc17e6139fcda4bbe" /><Relationship Type="http://schemas.openxmlformats.org/officeDocument/2006/relationships/slide" Target="/ppt/slides/slide12.xml" Id="R910cceb9cbb74f2e" /><Relationship Type="http://schemas.openxmlformats.org/officeDocument/2006/relationships/slide" Target="/ppt/slides/slide13.xml" Id="Rbe521b553745489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Besessenheit: Wenn eine Ehe zum Monster wird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Andrzej Żuławskis Horrorfilm von 1981 verwandelt eine zerfallende Ehe in ein buchstäbliches, groteskes Monster.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1981
Regisseur: Andrzej Żuławski
Land: Frankreich, Deutschland
Sprache: Englisch, Französisch, Deutsch
Genre: Horror
Hauptdarsteller: Isabelle Adjani, Sam Neill
Laufzeit: 124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Berlin, 1981</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beginnt im geteilten Berlin. Die Stadt wirkt kalt, grau und leer. Mark (Sam Neill) kehrt von einem Spionageeinsatz nach Hause zurück und muss feststellen, dass seine Frau Anna (Isabelle Adjani) die Scheidung verlangt. Sie ist distanziert. Sie verheimlicht etwas. Er folgt ihr. Er findet eine geheime Wohnung. Und in dieser Wohnung wartet etwas.
Der Aufbau ist simpel. Die Umsetzung ist alles andere als simpel.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schier überwältigende Darbietung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Isabelle Adjani spielt in Possession nicht. Sie explodiert. Ihr Körper verkrümmt sich. Ihr Gesicht verzieht sich zu Ausdrücken, die von einer anderen Person zu stammen scheinen.
In einer berühmten Szene bricht sie in einem U-Bahn-Tunnel zusammen, ihre Gliedmaßen zucken, ihre Stimme zerbricht in Laute, die nicht ganz Worte sind. Es ist keine Darbietung, die um Mitleid bittet. Sie fordert Aufmerksamkeit. Sam Neill hält mit ihrer Intensität mit, aber seine Rolle besteht darin, zu reagieren, zu versuchen, an etwas Rationalem festzuhalten, während die Welt um ihn herum zerfällt.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Stadt, die dem Wahnsinn gleicht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Berlin im Jahr 1981 war eine buchstäblich durch eine Mauer geteilte Stadt. Żuławski nutzt dies. Die Figuren bewegen sich durch leere Straßen, sterile Wohnungen und kalte Regierungsgebäude. Es gibt nirgendwo Wärme. Die Stadt selbst wirkt wie eine Figur, die aufgegeben hat.
Die Teilung Berlins spiegelt die Trennung zwischen Mark und Anna wider. Beide sind durch etwas Unsichtbares getrennt, das nicht überquert werden kann.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Kreatur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berühmteste Element des Films ist die Kreatur. Sie ist kein Geist. Sie ist kein Dämon. Sie ist etwas Physisches, Nasses und sich ständig Veränderndes. Das Design ist bewusst unklar. Sie sieht aus wie eine verdrehte Version eines menschlichen Körpers. Sie bewegt sich auf eine Weise, die sich falsch anfühlt.
Die Kreatur spricht nicht. Sie erklärt sich nicht. Sie existiert einfach in Annas Wohnung, und der Film verrät uns nie genau, was sie ist oder woher sie kommt. Diese Ungewissheit ist die Quelle ihrer Macht.
ℹ️Die Kreatur ist kein Geist. Sie ist kein Dämon. Sie ist etwas Physisches, Nasses und sich ständig Veränderndes.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Chaos als Methode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Żuławski dreht den Film mit einer Handkamera, die niemals stillsteht. Der Schnitt ist schnell, manchmal ruckartig. Szenen wechseln ohne Vorwarnung von extremen Nahaufnahmen zu Totalen. Die Wirkung ist desorientierend. Der Zuschauer fühlt sich nie sicher.
Der Film weigert sich, in einen angenehmen Rhythmus zu verfallen. Dies ist kein Horrorfilm, der die Spannung langsam aufbaut. Es ist ein Horrorfilm, der dich mitten in einen Zusammenbruch wirft und dich herausfordert, mitzuhalten.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Adjani's Leistung bleibt eine der intensivsten, die je gefilmt wurden.
✅ Das Kreaturendesign ist selbst Jahrzehnte später wirklich beunruhigend.
✅ Die Weigerung des Films, sich zu erklären, erzeugt ein anhaltendes Unbehagen.
✅ Die Handkamera-Arbeit lässt das Chaos unmittelbar und persönlich wirken.
✅ Das Berliner Setting verleiht eine zusätzliche politische und emotionale Kälte.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gealtert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extreme Stil des Films kann überwältigend wirken. Modernes Horrorpublikum, das an langsamen Spannungsaufbau gewöhnt ist, könnte die ständige Intensität als anstrengend empfinden.
Einige Dialoge sind bewusst theatralisch, was künstlich wirken kann. Die Weigerung des Films, seine Handlung zu erklären, könnte Zuschauer frustrieren, die Antworten suchen.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passiert, wenn Liebe zu etwas wird, das du nicht mehr erkennen kannst? Possession stellt diese Frage, ohne eine tröstliche Antwort zu bieten. Der Film deutet an, dass die Dinge, die wir voreinander verbergen, ein Eigenleben entwickeln können.
Die Kreatur ist kein Symbol für eine bestimmte Sache. Sie ist die physische Form von allem, was nicht ausgesprochen werden kann. Der Film hinterlässt das unbehagliche Gefühl, dass das Erschreckendste manchmal nicht das Monster im Raum ist, sondern der Mensch, den du zu kennen glaubtest.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Film, der sich weigert, vergessen zu werden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Possession ist kein bequemer Film. Es ist kein ordentlicher Film. Es ist ein Film, der dich am Kragen packt und nicht mehr loslässt. Er hinterlässt Bilder, die im Kopf haften bleiben: eine Frau, die in einem Tunnel schreit, eine Kreatur, die sich im Dunkeln bewegt, eine Stadt, die gegen sich selbst gespalten ist.
Es ist ein Film, der sich seinen Ruf nicht durch Zurückhaltung verdient, sondern durch pure, unverfrorene Intensität.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Possession (1981 film) Wikipedia
Facts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A Sci-Fi Horror That Refuses to Explain Itself – Wie Possession vertraut dieser Film auf sein Geheimnis und erklärt seinen zentralen Horror nie übermäßig.
The Mothman Prophecies: A Masterclass in Dread – Ein weiterer Film, der Unbehagen aus dem Unbekannten aufbaut und sich weigert, einfache Antworten auf seine seltsamen Ereignisse zu geben.
The Relic: A Monster Stalks the Museum of Natural History – Ein Kreaturenfilm mit einem physischen, beunruhigenden Monster, wenn auch in einer ganz anderen Umgebung.</a:t>
            </a:r>
          </a:p>
        </p:txBody>
      </p:sp>
    </p:spTree>
  </p:cSld>
  <p:clrMapOvr>
    <a:masterClrMapping xmlns:a="http://schemas.openxmlformats.org/drawingml/2006/main"/>
  </p:clrMapOvr>
</p:sld>
</file>