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a10fecd537cf4af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53fcde886a494e44"/>
    <p:sldId xmlns:r="http://schemas.openxmlformats.org/officeDocument/2006/relationships" id="257" r:id="R4130b1d62ad541f1"/>
    <p:sldId xmlns:r="http://schemas.openxmlformats.org/officeDocument/2006/relationships" id="258" r:id="Ra385fb9ab6b04bcd"/>
    <p:sldId xmlns:r="http://schemas.openxmlformats.org/officeDocument/2006/relationships" id="259" r:id="R006aa9939c4b418a"/>
    <p:sldId xmlns:r="http://schemas.openxmlformats.org/officeDocument/2006/relationships" id="260" r:id="Rc345e1db169e4e42"/>
    <p:sldId xmlns:r="http://schemas.openxmlformats.org/officeDocument/2006/relationships" id="261" r:id="R8de946270cc146d6"/>
    <p:sldId xmlns:r="http://schemas.openxmlformats.org/officeDocument/2006/relationships" id="262" r:id="Rbdf04cba4cc54498"/>
    <p:sldId xmlns:r="http://schemas.openxmlformats.org/officeDocument/2006/relationships" id="263" r:id="R6159fa884071421d"/>
    <p:sldId xmlns:r="http://schemas.openxmlformats.org/officeDocument/2006/relationships" id="264" r:id="R05d56b20c11b4cb6"/>
    <p:sldId xmlns:r="http://schemas.openxmlformats.org/officeDocument/2006/relationships" id="265" r:id="R92aef1e9a9bb4620"/>
    <p:sldId xmlns:r="http://schemas.openxmlformats.org/officeDocument/2006/relationships" id="266" r:id="Rb6e861d7bd5b4f4c"/>
    <p:sldId xmlns:r="http://schemas.openxmlformats.org/officeDocument/2006/relationships" id="267" r:id="Rd007e258842849d5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53fcde886a494e44" /><Relationship Type="http://schemas.openxmlformats.org/officeDocument/2006/relationships/slide" Target="/ppt/slides/slide2.xml" Id="R4130b1d62ad541f1" /><Relationship Type="http://schemas.openxmlformats.org/officeDocument/2006/relationships/slide" Target="/ppt/slides/slide3.xml" Id="Ra385fb9ab6b04bcd" /><Relationship Type="http://schemas.openxmlformats.org/officeDocument/2006/relationships/slide" Target="/ppt/slides/slide4.xml" Id="R006aa9939c4b418a" /><Relationship Type="http://schemas.openxmlformats.org/officeDocument/2006/relationships/slide" Target="/ppt/slides/slide5.xml" Id="Rc345e1db169e4e42" /><Relationship Type="http://schemas.openxmlformats.org/officeDocument/2006/relationships/slide" Target="/ppt/slides/slide6.xml" Id="R8de946270cc146d6" /><Relationship Type="http://schemas.openxmlformats.org/officeDocument/2006/relationships/slide" Target="/ppt/slides/slide7.xml" Id="Rbdf04cba4cc54498" /><Relationship Type="http://schemas.openxmlformats.org/officeDocument/2006/relationships/slide" Target="/ppt/slides/slide8.xml" Id="R6159fa884071421d" /><Relationship Type="http://schemas.openxmlformats.org/officeDocument/2006/relationships/slide" Target="/ppt/slides/slide9.xml" Id="R05d56b20c11b4cb6" /><Relationship Type="http://schemas.openxmlformats.org/officeDocument/2006/relationships/slide" Target="/ppt/slides/slide10.xml" Id="R92aef1e9a9bb4620" /><Relationship Type="http://schemas.openxmlformats.org/officeDocument/2006/relationships/slide" Target="/ppt/slides/slide11.xml" Id="Rb6e861d7bd5b4f4c" /><Relationship Type="http://schemas.openxmlformats.org/officeDocument/2006/relationships/slide" Target="/ppt/slides/slide12.xml" Id="Rd007e258842849d5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Betaina Modula Marcadores de Fibrose Hepática em Camundongos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Em camundongos, a betaina reduziu certos marcadores relacionados à fibrose, mas o estudo não mostra efeitos em humanos.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🔬 Desenho do estudo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estudo utilizou camundongos, alguns com e alguns sem o gene MIF. Eles administraram a alguns camundongos uma substância química chamada TAA para causar fibrose hepática. Alguns camundongos também receberam betaína. Após oito semanas, os pesquisadores mediram vários marcadores de fibrose no tecido hepático.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Principais descobertas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Camundongos sem MIF que receberam TAA apresentaram níveis mais altos de marcadores de fibrose do que camundongos normais com TAA.
  A betaína reduziu alguns marcadores de fibrose em camundongos sem MIF, mas não tanto quanto em camundongos normais.
  A betaína reduziu os níveis de TGF-β1, PDGF-BB e enzimas como MMP-2 e MMP-9 no fígado.
  Exames histológicos confirmaram menos cicatrização em camundongos tratados com betaína.
  O estudo mediu marcadores, não se os camundongos viveram mais ou tiveram melhor função hepática.
ℹ️A betaína reduziu vários marcadores de fibrose hepática em camundongos, especialmente quando o MIF estava presente. No entanto, as mudanças foram em marcadores laboratoriais, não em resultados diretos de saúde, como sobrevivência ou reversão da doença.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Estudo vs. alegação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estudo testou como a betaína afeta os marcadores de fibrose em camundongos. Ele não faz uma alegação mais ampla sobre a betaína prevenir ou reverter doenças hepáticas em pessoas.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🚫 O que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Não mostra efeitos em humanos.
  Não mede tempo de vida ou incidência de doenças.
  Não estabelece segurança ou eficácia a longo prazo.
  Não prova causalidade entre betaína e resultados de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📉 Nível de evidência e confiança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Tipo de estudo: não especificado claramente. Sujeitos: não especificados claramente.
Confiança: Baixa a moderada – porque o tipo de estudo não é claro e é uma pesquisa animal.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Quanto confiar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nível de confiança é Moderado. Isso significa que as descobertas são preliminares e devem ser tratadas com cautela. Evidências em humanos não estão estabelecidas.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Limitações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Tipo de estudo não especificado claramente.
  Estudo apenas em animais; relevância para humanos desconhecida.
  Tamanho da amostra pequeno não relatado.
  Duração curta de oito semanas.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Perguntas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Essas mudanças nos marcadores levam a benefícios reais de saúde em pessoas?
  Qual dose de betaína seria necessária em humanos?
  Existem preocupações de segurança a longo prazo?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Entenda que isso é uma pesquisa animal inicial, não uma recomendação humana.
  ✅ Não tome betaína para a saúde do fígado com base apenas neste estudo.
  ✅ Converse com um médico antes de fazer qualquer mudança na sua rotina de saúde.
  ✅ Acompanhe futuros estudos humanos para evidências mais confiáveis.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Conclusão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betaína reduziu alguns marcadores de fibrose em camundongos, mas faltam evidências humanas, então nenhuma alegação de saúde pode ser feita.
Este resumo é apenas para informação geral e não é um conselho médico. Consulte um profissional qualificado antes de mudar qualquer aspecto da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📄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Role of Macrophage Inhibitory Factor in TAA-Induced Liver Fibrosis in Mice: Modulatory Effects of Betaine.. Biomedicines. 2024 PubMed</a:t>
            </a:r>
          </a:p>
        </p:txBody>
      </p:sp>
    </p:spTree>
  </p:cSld>
  <p:clrMapOvr>
    <a:masterClrMapping xmlns:a="http://schemas.openxmlformats.org/drawingml/2006/main"/>
  </p:clrMapOvr>
</p:sld>
</file>