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da7d2a931414ce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a45e96bb0484c6d"/>
    <p:sldId xmlns:r="http://schemas.openxmlformats.org/officeDocument/2006/relationships" id="257" r:id="R43224ec219a04a1b"/>
    <p:sldId xmlns:r="http://schemas.openxmlformats.org/officeDocument/2006/relationships" id="258" r:id="Rfb94a3a6932b442a"/>
    <p:sldId xmlns:r="http://schemas.openxmlformats.org/officeDocument/2006/relationships" id="259" r:id="R380bb59bd79c464d"/>
    <p:sldId xmlns:r="http://schemas.openxmlformats.org/officeDocument/2006/relationships" id="260" r:id="R62fb1a28cfc24e53"/>
    <p:sldId xmlns:r="http://schemas.openxmlformats.org/officeDocument/2006/relationships" id="261" r:id="R399bffb388da48d7"/>
    <p:sldId xmlns:r="http://schemas.openxmlformats.org/officeDocument/2006/relationships" id="262" r:id="R8508e17e8c1c4814"/>
    <p:sldId xmlns:r="http://schemas.openxmlformats.org/officeDocument/2006/relationships" id="263" r:id="R8cd8e5d7097b450a"/>
    <p:sldId xmlns:r="http://schemas.openxmlformats.org/officeDocument/2006/relationships" id="264" r:id="Rc26e5f6e67614b6b"/>
    <p:sldId xmlns:r="http://schemas.openxmlformats.org/officeDocument/2006/relationships" id="265" r:id="Re3dbb8403f5844b5"/>
    <p:sldId xmlns:r="http://schemas.openxmlformats.org/officeDocument/2006/relationships" id="266" r:id="R6d0251ddb84d4811"/>
    <p:sldId xmlns:r="http://schemas.openxmlformats.org/officeDocument/2006/relationships" id="267" r:id="Rd5ee0cb057b1462c"/>
    <p:sldId xmlns:r="http://schemas.openxmlformats.org/officeDocument/2006/relationships" id="268" r:id="R0c8dab91938f4a5b"/>
    <p:sldId xmlns:r="http://schemas.openxmlformats.org/officeDocument/2006/relationships" id="269" r:id="R5b7b2a9064fd4dd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a45e96bb0484c6d" /><Relationship Type="http://schemas.openxmlformats.org/officeDocument/2006/relationships/slide" Target="/ppt/slides/slide2.xml" Id="R43224ec219a04a1b" /><Relationship Type="http://schemas.openxmlformats.org/officeDocument/2006/relationships/slide" Target="/ppt/slides/slide3.xml" Id="Rfb94a3a6932b442a" /><Relationship Type="http://schemas.openxmlformats.org/officeDocument/2006/relationships/slide" Target="/ppt/slides/slide4.xml" Id="R380bb59bd79c464d" /><Relationship Type="http://schemas.openxmlformats.org/officeDocument/2006/relationships/slide" Target="/ppt/slides/slide5.xml" Id="R62fb1a28cfc24e53" /><Relationship Type="http://schemas.openxmlformats.org/officeDocument/2006/relationships/slide" Target="/ppt/slides/slide6.xml" Id="R399bffb388da48d7" /><Relationship Type="http://schemas.openxmlformats.org/officeDocument/2006/relationships/slide" Target="/ppt/slides/slide7.xml" Id="R8508e17e8c1c4814" /><Relationship Type="http://schemas.openxmlformats.org/officeDocument/2006/relationships/slide" Target="/ppt/slides/slide8.xml" Id="R8cd8e5d7097b450a" /><Relationship Type="http://schemas.openxmlformats.org/officeDocument/2006/relationships/slide" Target="/ppt/slides/slide9.xml" Id="Rc26e5f6e67614b6b" /><Relationship Type="http://schemas.openxmlformats.org/officeDocument/2006/relationships/slide" Target="/ppt/slides/slide10.xml" Id="Re3dbb8403f5844b5" /><Relationship Type="http://schemas.openxmlformats.org/officeDocument/2006/relationships/slide" Target="/ppt/slides/slide11.xml" Id="R6d0251ddb84d4811" /><Relationship Type="http://schemas.openxmlformats.org/officeDocument/2006/relationships/slide" Target="/ppt/slides/slide12.xml" Id="Rd5ee0cb057b1462c" /><Relationship Type="http://schemas.openxmlformats.org/officeDocument/2006/relationships/slide" Target="/ppt/slides/slide13.xml" Id="R0c8dab91938f4a5b" /><Relationship Type="http://schemas.openxmlformats.org/officeDocument/2006/relationships/slide" Target="/ppt/slides/slide14.xml" Id="R5b7b2a9064fd4dd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Betty Davis: Der Funk, der sich weigerte, höflich zu sein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Betty Davis machte rohen, konfrontativen Funk, der für die 70er zu aggressiv war. Ihre drei Alben aus den 70ern klingen immer noch wie nichts anderes.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Funk, Soul, Rock
Aktive Jahre: 1960er–1970er, später sporadisch
Herkunft: Durham, North Carolina, USA
Schlüsselära: 1973–1975
Label: Just Sunshine, Island, Light in the Attic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wollte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machte Funk, der nicht lächelte. Ihre Songs bauten auf einfachen, schweren Grooves auf. Der Bass trug die Melodie ebenso oft wie ihre Stimme. Die Drums blieben im Takt. Ihre Texte waren direkt, oft explizit und niemals entschuldigend. Sie wollte nicht von allen gemocht werden. Sie wollte von denen gehört werden, die es brauchten.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Mabry wuchs in Pittsburgh auf und zog in den 1960er Jahren nach New York, wo sie als Model arbeitete und Songs schrieb. 1968 heiratete sie Miles Davis und wird dafür verantwortlich gemacht, ihn mit dem Rock und Funk bekannt zu machen, die seine elektrische Periode prägten. Sie ließen sich nach einem Jahr scheiden. Zwischen 1973 und 1975 nahm sie drei Studioalben auf, dann verließ sie die Musikindustrie. Ein viertes Album aus den 70ern wurde 2009 veröffentlicht. Sie starb 2022.</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 an ihr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hatte einen engen Stimmumfang und verließ sich mehr auf Attitüde als auf Technik. Ihre Songstrukturen waren repetitiv. Die Grooves funktionierten, aber sie führten nicht immer zu etwas Neuem. Manche Songs fühlten sich an, als würde dieselbe Idee zweimal vorgetragen. Ihren späteren Aufnahmen fehlte die Spannung der frühen Arbeiten. Die Rohheit, die sie aufregend machte, konnte die Musik auch unfertig wirken lassen.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Preis der Kompromisslosigkeit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war zu roh für den Mainstream und zu konfrontativ fürs Radio. Ihre Texte brachten ihr ein Airplay-Verbot ein. Ihre Live-Auftritte waren intensiv, führten aber nicht zu Albumverkäufen. Dieselben Eigenschaften, die sie zur Kultfigur machten, hielten sie auch davon ab, während ihrer aktiven Jahre ein breiteres Publikum zu erreichen. Sie gab nicht nach. Deshalb klingen ihre Platten noch heute lebendig. Deshalb hörte sie auch auf, sie zu machen.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Rhythmussektion war der Star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Gitarre war nie das Hauptinstrument. Bass und Schlagzeug trugen die Last. Auf Tracks wie "If I'm in Luck I Might Get Picked Up" spielt der Bass eine melodische Linie, während die Drums straff und trocken bleiben. Die Gitarre fügt Textur hinzu – Akkorde, kurze Fills, nichts Aufdringliches. So blieb Raum für Davis' Stimme, zu dominieren. Die Arrangements waren minimal, aber nie leer.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Stimme, die Aufmerksamkeit forderte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sang nicht so sehr, sondern sie befahl. Ihr Vortrag war halb gesprochen, halb geschrien, immer dringlich. Auf "They Say I'm Different" klingt sie, als argumentiere sie mit jemandem, der nicht da ist. Die Produktion ließ ihre Stimme im Vordergrund, trocken und ungeschmückt. Kein Hall, um sie zu mildern. Keine Hintergrundvocals, um sie zu glätten. Sie wollte, dass du jedes Wort hörst.
ℹ️Davis' Gesangsstil: halb gesprochen, halb geschrien, immer dringlich – kein Hall, keine Begleitgesänge. Sie wollte, dass man jedes Wort hört.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immer noch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schuf Funk, der persönlich und politisch war, ohne belehrend zu sein. Sie schrieb Lieder über weibliches Begehren und Unabhängigkeit, die in der Popmusik ihresgleichen suchten. Ihr Einfluss zeigt sich bei späteren Künstlern, die Haltung über Perfektion stellten – vom Punk-Funk der 80er bis zum konfrontativen R&amp;B der 2010er. Sie hat nicht viele Platten gemacht. Die, die sie gemacht hat, klingen immer noch wie Warnungen.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Ihre Ehe mit Miles Davis dauerte etwa ein Jahr, aber es wird ihr zugeschrieben, ihn auf Sly Stone und Jimi Hendrix gebracht zu haben, was seine elektrische Phase prägte.
✅ Sie schrieb den Song „Uptown“ für die Chambers Brothers und „The Bottle“ für die Commodores, bevor sie ihre eigene Karriere begann.
✅ Nach 1975 wandte sie sich vollständig von der Musik ab und lebte jahrzehntelang zurückgezogen, lehnte Interviews und Wiedervereinigungsangebote ab.</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letzte Sache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wollte kein Nostalgie-Act sein. Sie hörte auf aufzutreten, als die Musik nicht mehr notwendig wirkte. Die drei Alben, die sie hinterlassen hat, sind keine Artefakte. Sie sind immer noch direkt, immer noch unbequem und immer noch bewegend. Das ist selten.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I'm in Luck I Might Get Picked Up 1973 - Betty Davis
Die Basslinie treibt den gesamten Track an. Das Schlagzeug verriegelt sich und verlässt nie die Groove. Davis' Gesang ist halb gesprochen, halb gesungen und vollständig unter Kontrolle.
Hören: Spotify · Apple Music · YouTube
They Say I'm Different
Der Titeltrack ist ein Manifest. Der Rhythmus ist lockerer als beim Debüt, und Davis klingt, als würde sie den Hörer herausfordern, ihr zu widersprechen.
Hören: Spotify · Apple Music · YouTube
Nasty Gal 1975 - Nasty Gal
Die Gitarre wird hier aggressiver, aber Bass und Schlagzeug halten immer noch die Mitte. Davis' Gesang ist am konfrontativsten.
Hören: Spotify · Apple Music · YouTube
Mach das Licht aus 1975 - Nasty Gal
Ein langsamerer Groove, der zeigt, dass Davis auch mit einer Ballade ih…</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Wikipedia
Diskografie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Die Kultband, die alles veränderte, indem sie fast nichts verkaufte — Eine weitere kompromisslose Kultband, die wenig verkaufte, aber Generationen beeinflusste.
Kate Bush: Der Popstar, der Kunst zu seinen eigenen Bedingungen machte — Eine Künstlerin, die sich ebenfalls den Branchennormen widersetzte und einen einzigartigen Sound schuf.
Fugazi und die 5-Dollar-Tür: Die Band, die sich der Maschine verweigerte — Wie Davis eine Band, die kommerzielle Kompromisse ablehnte und ein bleibendes Vermächtnis aufbaute.</a:t>
            </a:r>
          </a:p>
        </p:txBody>
      </p:sp>
    </p:spTree>
  </p:cSld>
  <p:clrMapOvr>
    <a:masterClrMapping xmlns:a="http://schemas.openxmlformats.org/drawingml/2006/main"/>
  </p:clrMapOvr>
</p:sld>
</file>