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6f36f809170404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720da75d9f34a8d"/>
    <p:sldId xmlns:r="http://schemas.openxmlformats.org/officeDocument/2006/relationships" id="257" r:id="R29fed452e86f4e29"/>
    <p:sldId xmlns:r="http://schemas.openxmlformats.org/officeDocument/2006/relationships" id="258" r:id="R0a272cdeef974f6a"/>
    <p:sldId xmlns:r="http://schemas.openxmlformats.org/officeDocument/2006/relationships" id="259" r:id="R56bb0191e0b14fbb"/>
    <p:sldId xmlns:r="http://schemas.openxmlformats.org/officeDocument/2006/relationships" id="260" r:id="Rcc8261f5576c4ac2"/>
    <p:sldId xmlns:r="http://schemas.openxmlformats.org/officeDocument/2006/relationships" id="261" r:id="Rb69607f13a724833"/>
    <p:sldId xmlns:r="http://schemas.openxmlformats.org/officeDocument/2006/relationships" id="262" r:id="Ra2928bb2db7c42f2"/>
    <p:sldId xmlns:r="http://schemas.openxmlformats.org/officeDocument/2006/relationships" id="263" r:id="Rc83aa4fc64a448c7"/>
    <p:sldId xmlns:r="http://schemas.openxmlformats.org/officeDocument/2006/relationships" id="264" r:id="R4374d16373504a85"/>
    <p:sldId xmlns:r="http://schemas.openxmlformats.org/officeDocument/2006/relationships" id="265" r:id="Ra466c9ad1f3341c2"/>
    <p:sldId xmlns:r="http://schemas.openxmlformats.org/officeDocument/2006/relationships" id="266" r:id="R53824cef402149a9"/>
    <p:sldId xmlns:r="http://schemas.openxmlformats.org/officeDocument/2006/relationships" id="267" r:id="Rf290cd68d5394dcd"/>
    <p:sldId xmlns:r="http://schemas.openxmlformats.org/officeDocument/2006/relationships" id="268" r:id="Rf2c7ccce171b4fdd"/>
    <p:sldId xmlns:r="http://schemas.openxmlformats.org/officeDocument/2006/relationships" id="269" r:id="R4563dd1c6542415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720da75d9f34a8d" /><Relationship Type="http://schemas.openxmlformats.org/officeDocument/2006/relationships/slide" Target="/ppt/slides/slide2.xml" Id="R29fed452e86f4e29" /><Relationship Type="http://schemas.openxmlformats.org/officeDocument/2006/relationships/slide" Target="/ppt/slides/slide3.xml" Id="R0a272cdeef974f6a" /><Relationship Type="http://schemas.openxmlformats.org/officeDocument/2006/relationships/slide" Target="/ppt/slides/slide4.xml" Id="R56bb0191e0b14fbb" /><Relationship Type="http://schemas.openxmlformats.org/officeDocument/2006/relationships/slide" Target="/ppt/slides/slide5.xml" Id="Rcc8261f5576c4ac2" /><Relationship Type="http://schemas.openxmlformats.org/officeDocument/2006/relationships/slide" Target="/ppt/slides/slide6.xml" Id="Rb69607f13a724833" /><Relationship Type="http://schemas.openxmlformats.org/officeDocument/2006/relationships/slide" Target="/ppt/slides/slide7.xml" Id="Ra2928bb2db7c42f2" /><Relationship Type="http://schemas.openxmlformats.org/officeDocument/2006/relationships/slide" Target="/ppt/slides/slide8.xml" Id="Rc83aa4fc64a448c7" /><Relationship Type="http://schemas.openxmlformats.org/officeDocument/2006/relationships/slide" Target="/ppt/slides/slide9.xml" Id="R4374d16373504a85" /><Relationship Type="http://schemas.openxmlformats.org/officeDocument/2006/relationships/slide" Target="/ppt/slides/slide10.xml" Id="Ra466c9ad1f3341c2" /><Relationship Type="http://schemas.openxmlformats.org/officeDocument/2006/relationships/slide" Target="/ppt/slides/slide11.xml" Id="R53824cef402149a9" /><Relationship Type="http://schemas.openxmlformats.org/officeDocument/2006/relationships/slide" Target="/ppt/slides/slide12.xml" Id="Rf290cd68d5394dcd" /><Relationship Type="http://schemas.openxmlformats.org/officeDocument/2006/relationships/slide" Target="/ppt/slides/slide13.xml" Id="Rf2c7ccce171b4fdd" /><Relationship Type="http://schemas.openxmlformats.org/officeDocument/2006/relationships/slide" Target="/ppt/slides/slide14.xml" Id="R4563dd1c6542415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Betty Davis: O Funk Que Se Recusou a Ser Educado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Betty Davis fez um funk cru e confrontacional que era agressivo demais para os anos 70. Seus três álbuns dos anos 70 ainda soam como nada mais.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Funk, soul, rock
Anos ativo: 1960s–1970s, intermitentemente depois
Origem: Durham, Carolina do Norte, EUA
Período-chave: 1973–1975
Gravadora: Just Sunshine, Island, Light in the Attic</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Ela Buscava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Davis fazia funk que não sorria. Suas músicas eram construídas sobre grooves simples e pesados. O baixo carregava a melodia com a mesma frequência que sua voz. A bateria mantinha-se no pocket. Suas letras eram diretas, frequentemente explícitas e nunca apologéticas. Ela não queria ser querida por todos. Queria ser ouvida por quem precisava.</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Mabry cresceu em Pittsburgh e mudou-se para Nova York nos anos 1960, onde trabalhou como modelo e escreveu músicas. Ela casou-se com Miles Davis em 1968 e é creditada por apresentá-lo ao rock e funk que moldaram seu período elétrico. Eles se divorciaram após um ano. Ela gravou três álbuns de estúdio entre 1973 e 1975, depois se afastou da indústria musical. Um quarto álbum gravado nos anos 1970 foi lançado em 2009. Ela morreu em 2022.</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tinha uma gama vocal estreita e confiava mais na atitude do que na técnica. Suas estruturas musicais eram repetitivas. Os grooves funcionavam, mas nem sempre iam a algum lugar novo. Algumas músicas pareciam a mesma ideia dita duas vezes. Suas gravações posteriores faltavam a tensão dos trabalhos iniciais. A crueza que a tornava empolgante também podia fazer a música parecer inacabada.</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Preço de Ser Intransigente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era crua demais para o mainstream e confrontadora demais para o rádio. Suas letras a baniam das execuções. Seus shows ao vivo eram intensos, mas não se traduziam em vendas de álbuns. As mesmas qualidades que a tornavam uma figura cult também a impediam de alcançar um público maior durante seus anos ativos. Ela não se curvava. É por isso que seus discos ainda soam vivos. É também por que ela parou de fazê-los.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Seção Rítmica Era a Estrela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guitarra nunca foi o instrumento principal. O baixo e a bateria carregavam o peso. Em faixas como "If I'm in Luck I Might Get Picked Up", o baixo toca uma linha melódica enquanto a bateria se mantém firme e seca. A guitarra adiciona textura — acordes, pequenos preenchimentos, nada chamativo. Isso deixava espaço para a voz de Davis dominar. Os arranjos eram mínimos, mas nunca vazios.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Voz Que Exigia Atenção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não cantava tanto quanto comandava. Sua entrega era meio falada, meio gritada, sempre urgente. Em "They Say I'm Different", ela soa como se estivesse discutindo com alguém que não está ali. A produção mantinha sua voz na frente, seca e sem adornos. Nenhum reverber para suavizá-la. Nenhum vocal de apoio para alisá-la. Ela queria que você ouvisse cada palavra.ℹ️O estilo vocal de Davis: meio falado, meio gritado, sempre urgente — sem reverberação, sem vocais de apoio. Ela queria que você ouvisse cada palavra.</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Ela Ainda Importa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fez um funk que era pessoal e político sem ser dogmático. Ela escreveu canções sobre desejo feminino e independência que não tinham precedentes na música popular. Sua influência aparece em artistas posteriores que valorizavam atitude em vez de polimento — do punk-funk dos anos 80 ao R&amp;B confrontacional dos anos 2010. Ela não fez muitos discos. Os que ela fez ainda soam como avisos.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Seu casamento com Miles Davis durou cerca de um ano, mas ela é creditada por apresentá-lo a Sly Stone e Jimi Hendrix, o que moldou seu período elétrico.
✅ Ela escreveu a música "Uptown" para os Chambers Brothers e "The Bottle" para os Commodores antes de iniciar sua própria carreira.
✅ Depois de 1975, ela se afastou completamente da música e viveu tranquilamente por décadas, recusando entrevistas e ofertas de reunião.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Última Coisa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Davis não queria ser um ato nostálgico. Ela parou de se apresentar quando a música deixou de parecer necessária. Os três álbuns que deixou não são artefatos. Eles ainda são diretos, ainda desconfortáveis e ainda emocionantes. Isso é raro.</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If I'm in Luck I Might Get Picked Up 1973 - Betty Davis
A linha de baixo conduz toda a faixa. A bateria trava e nunca quebra a coesão. O vocal de Davis é meio falado, meio cantado e completamente no controle.
Ouça: Spotify · Apple Music · YouTube
They Say I'm Different
A faixa-título é uma declaração de princípios. O ritmo é mais solto que no debut, e Davis soa como se estivesse desafiando o ouvinte a discordar dela.
Ouça: Spotify · Apple Music · YouTube
Nasty Gal 1975 - Nasty Gal
A guitarra fica mais agressiva aqui, mas o baixo e a bateria ainda mantêm o centro. O vocal de Davis está em seu estado mais confrontacional.
Ouça: Spotify · Apple Music · YouTubeApague as Luzes 1975 - Nasty Gal
Um groove mais lento que mostra que Davis conseguia trabalhar uma balada sem perder sua pegada. O ar…</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Davis Wikipedia
Discography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A Banda Cult que Mudou Tudo Vendendo Quase Nada — Outra banda cult intransigente que vendeu pouco, mas influenciou gerações.
Kate Bush: A Pop Star que Fez Arte nos Próprios Termos — Uma artista feminina que também recusou as normas da indústria e criou um som singular.
Fugazi e o Ingresso de $5: A Banda que Recusou a Máquina — Assim como Davis, uma banda que rejeitou o compromisso comercial e construiu um legado duradouro.</a:t>
            </a:r>
          </a:p>
        </p:txBody>
      </p:sp>
    </p:spTree>
  </p:cSld>
  <p:clrMapOvr>
    <a:masterClrMapping xmlns:a="http://schemas.openxmlformats.org/drawingml/2006/main"/>
  </p:clrMapOvr>
</p:sld>
</file>