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f263b083b2d4899"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2bfd8c1d3e04c67"/>
    <p:sldId xmlns:r="http://schemas.openxmlformats.org/officeDocument/2006/relationships" id="257" r:id="Rbf573c9e5db84a0c"/>
    <p:sldId xmlns:r="http://schemas.openxmlformats.org/officeDocument/2006/relationships" id="258" r:id="Rba0ca04c71bb408d"/>
    <p:sldId xmlns:r="http://schemas.openxmlformats.org/officeDocument/2006/relationships" id="259" r:id="R2f275b82b0e04dc6"/>
    <p:sldId xmlns:r="http://schemas.openxmlformats.org/officeDocument/2006/relationships" id="260" r:id="Rbafc06684dd14b5b"/>
    <p:sldId xmlns:r="http://schemas.openxmlformats.org/officeDocument/2006/relationships" id="261" r:id="R6da0e40fc04c44d0"/>
    <p:sldId xmlns:r="http://schemas.openxmlformats.org/officeDocument/2006/relationships" id="262" r:id="R696812832ee1408e"/>
    <p:sldId xmlns:r="http://schemas.openxmlformats.org/officeDocument/2006/relationships" id="263" r:id="R0119397147a5452a"/>
    <p:sldId xmlns:r="http://schemas.openxmlformats.org/officeDocument/2006/relationships" id="264" r:id="Rf57a0c47bffa49e9"/>
    <p:sldId xmlns:r="http://schemas.openxmlformats.org/officeDocument/2006/relationships" id="265" r:id="R0a9288a4022f4de0"/>
    <p:sldId xmlns:r="http://schemas.openxmlformats.org/officeDocument/2006/relationships" id="266" r:id="R2fba453877da4d81"/>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2bfd8c1d3e04c67" /><Relationship Type="http://schemas.openxmlformats.org/officeDocument/2006/relationships/slide" Target="/ppt/slides/slide2.xml" Id="Rbf573c9e5db84a0c" /><Relationship Type="http://schemas.openxmlformats.org/officeDocument/2006/relationships/slide" Target="/ppt/slides/slide3.xml" Id="Rba0ca04c71bb408d" /><Relationship Type="http://schemas.openxmlformats.org/officeDocument/2006/relationships/slide" Target="/ppt/slides/slide4.xml" Id="R2f275b82b0e04dc6" /><Relationship Type="http://schemas.openxmlformats.org/officeDocument/2006/relationships/slide" Target="/ppt/slides/slide5.xml" Id="Rbafc06684dd14b5b" /><Relationship Type="http://schemas.openxmlformats.org/officeDocument/2006/relationships/slide" Target="/ppt/slides/slide6.xml" Id="R6da0e40fc04c44d0" /><Relationship Type="http://schemas.openxmlformats.org/officeDocument/2006/relationships/slide" Target="/ppt/slides/slide7.xml" Id="R696812832ee1408e" /><Relationship Type="http://schemas.openxmlformats.org/officeDocument/2006/relationships/slide" Target="/ppt/slides/slide8.xml" Id="R0119397147a5452a" /><Relationship Type="http://schemas.openxmlformats.org/officeDocument/2006/relationships/slide" Target="/ppt/slides/slide9.xml" Id="Rf57a0c47bffa49e9" /><Relationship Type="http://schemas.openxmlformats.org/officeDocument/2006/relationships/slide" Target="/ppt/slides/slide10.xml" Id="R0a9288a4022f4de0" /><Relationship Type="http://schemas.openxmlformats.org/officeDocument/2006/relationships/slide" Target="/ppt/slides/slide11.xml" Id="R2fba453877da4d81"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Bewegungen und Sterblichkeit von Gabelböcken bei extremem Wetter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Gabelböcke stießen während eines Schneesturms auf Hindernisse, was zu einer 3,7-fachen Erhöhung der Sterblichkeit führte und den Bedarf an Vernetzung unterstreicht.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Studienübersicht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Was die Studie gemacht hat
Forschende überwachten Gabelböcke in Wyoming, USA, während eines extremen Schneesturms per GPS. Sie verfolgten Bewegungen und Überleben und verglichen Gebiete mit und ohne Barrieren wie Zäune und Autobahnen. Die Studie dauerte während des Sturmereignisses an.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Wichtigste Ergebnisse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Gabelböcke legten bis zu 399 km zurück, um dem Schneesturm zu entkommen.
  ✅ Hohe Zaundichte und Autobahnen verzögerten Bewegungen und schränkten den Zugang zu Lebensräumen ein.
  ✅ Die Sterblichkeitsrate stieg durch die Kombination von Barrieren und extremem Wetter um das 3,7-Fache.
  ✅ Über 50 % der per GPS überwachten Gabelböcke starben während des Ereignisses.
⚠️Barrieren wie Zäune und Autobahnen erschwerten es den Gabelböcken, extremem Wetter zu entkommen, was zu einer deutlich höheren Sterblichkeit führte. Dies zeigt, wie von Menschen geschaffene Strukturen die Auswirkungen von Naturkatastrophen auf Wildtiere verschlimmern können.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 vs. Behauptung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 Studie stellt keine allgemeine Gesundheitsbehauptung auf.</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Sie trifft keine Aussagen über Menschen oder andere Arten.
  Sie untersucht keine langfristigen Überlebenseffekte.
  Sie stellt keine Kausalität über dieses Ereignis hinaus fest.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Evidenzgrad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Beobachtungsstudie an Tieren.
Vertrauenswürdigkeit: Sehr gering für Menschen — Tierstudie mit eingeschränkter Übertragbarkeit.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sehr man ihr vertrauen kann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Vertrauensstufe: Frühes Stadium · Nur Tiere. Das bedeutet, dass die Ergebnisse von Tieren stammen und möglicherweise nicht auf Menschen übertragbar sind.
ℹ️EinschränkungenEinzelnes Ereignis in einer Region.Kleine Stichprobe überwachter Tiere.Beobachtend, nicht kontrolliert.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Wären die Ergebnisse in anderen Landschaften oder bei anderen Arten anders?
  Wie wirken sich Barrieren auf das langfristige Überleben von Populationen aus?
  Kann eine Vernetzungsplanung die zukünftige Sterblichkeit verringern?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Verstehen, dass diese Studie sich mit Wildtieren befasst, nicht mit der menschlichen Gesundheit.
  ✅ Naturschutzbemühungen unterstützen, die die Vernetzung von Landschaften erhalten.
  ✅ Gesundheitsbedenken mit einem Fachmann besprechen.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 Tierstudie zeigt, dass Barrieren die Zahl der Todesfälle bei Wildtieren während extremer Wetterereignisse drastisch erhöhen können, aber sie liefert keine Informationen über die menschliche Gesundheit.
💡Diese Zusammenfassung dient nur der allgemeinen Information und stellt keine medizinische Beratung dar. Sprechen Sie mit einem qualifizierten Fachmann, bevor Sie etwas an Ihrer Gesundheit ändern.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Pronghorn movements and mortality during extreme weather highlight the critical importance of connectivity.. Current biology : CB. 2025 PubMed</a:t>
            </a:r>
          </a:p>
        </p:txBody>
      </p:sp>
    </p:spTree>
  </p:cSld>
  <p:clrMapOvr>
    <a:masterClrMapping xmlns:a="http://schemas.openxmlformats.org/drawingml/2006/main"/>
  </p:clrMapOvr>
</p:sld>
</file>